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binary" PartName="/ppt/metadata"/>
  <Override ContentType="application/vnd.openxmlformats-officedocument.presentationml.notesMaster+xml" PartName="/ppt/notesMasters/notesMaster1.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Lst>
  <p:sldSz cy="6858000" cx="12192000"/>
  <p:notesSz cx="6858000" cy="9144000"/>
  <p:embeddedFontLst>
    <p:embeddedFont>
      <p:font typeface="Raleway"/>
      <p:regular r:id="rId14"/>
      <p:bold r:id="rId15"/>
      <p:italic r:id="rId16"/>
      <p:boldItalic r:id="rId17"/>
    </p:embeddedFont>
    <p:embeddedFont>
      <p:font typeface="Constantia"/>
      <p:regular r:id="rId18"/>
      <p:bold r:id="rId19"/>
      <p:italic r:id="rId20"/>
      <p:boldItalic r:id="rId21"/>
    </p:embeddedFont>
    <p:embeddedFont>
      <p:font typeface="Corbel"/>
      <p:regular r:id="rId22"/>
      <p:bold r:id="rId23"/>
      <p:italic r:id="rId24"/>
      <p:boldItalic r:id="rId25"/>
    </p:embeddedFont>
    <p:embeddedFont>
      <p:font typeface="Sorts Mill Goudy"/>
      <p:regular r:id="rId26"/>
      <p: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3840">
          <p15:clr>
            <a:srgbClr val="A4A3A4"/>
          </p15:clr>
        </p15:guide>
        <p15:guide id="2" orient="horz" pos="2160">
          <p15:clr>
            <a:srgbClr val="A4A3A4"/>
          </p15:clr>
        </p15:guide>
      </p15:sldGuideLst>
    </p:ext>
    <p:ext uri="http://customooxmlschemas.google.com/">
      <go:slidesCustomData xmlns:go="http://customooxmlschemas.google.com/" r:id="rId28" roundtripDataSignature="AMtx7mjWtZa+DHMxY1qF6unT778j7tAbpg=="/>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2" name="Mohit Khanna"/>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840"/>
        <p:guide pos="2160" orient="horz"/>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20" Type="http://schemas.openxmlformats.org/officeDocument/2006/relationships/font" Target="fonts/Constantia-italic.fntdata"/><Relationship Id="rId22" Type="http://schemas.openxmlformats.org/officeDocument/2006/relationships/font" Target="fonts/Corbel-regular.fntdata"/><Relationship Id="rId21" Type="http://schemas.openxmlformats.org/officeDocument/2006/relationships/font" Target="fonts/Constantia-boldItalic.fntdata"/><Relationship Id="rId24" Type="http://schemas.openxmlformats.org/officeDocument/2006/relationships/font" Target="fonts/Corbel-italic.fntdata"/><Relationship Id="rId23" Type="http://schemas.openxmlformats.org/officeDocument/2006/relationships/font" Target="fonts/Corbel-bold.fntdata"/><Relationship Id="rId26" Type="http://schemas.openxmlformats.org/officeDocument/2006/relationships/font" Target="fonts/SortsMillGoudy-regular.fntdata"/><Relationship Id="rId25" Type="http://schemas.openxmlformats.org/officeDocument/2006/relationships/font" Target="fonts/Corbel-boldItalic.fntdata"/><Relationship Id="rId28" Type="http://customschemas.google.com/relationships/presentationmetadata" Target="metadata"/><Relationship Id="rId27" Type="http://schemas.openxmlformats.org/officeDocument/2006/relationships/font" Target="fonts/SortsMillGoudy-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font" Target="fonts/Raleway-bold.fntdata"/><Relationship Id="rId14" Type="http://schemas.openxmlformats.org/officeDocument/2006/relationships/font" Target="fonts/Raleway-regular.fntdata"/><Relationship Id="rId17" Type="http://schemas.openxmlformats.org/officeDocument/2006/relationships/font" Target="fonts/Raleway-boldItalic.fntdata"/><Relationship Id="rId16" Type="http://schemas.openxmlformats.org/officeDocument/2006/relationships/font" Target="fonts/Raleway-italic.fntdata"/><Relationship Id="rId19" Type="http://schemas.openxmlformats.org/officeDocument/2006/relationships/font" Target="fonts/Constantia-bold.fntdata"/><Relationship Id="rId18" Type="http://schemas.openxmlformats.org/officeDocument/2006/relationships/font" Target="fonts/Constantia-regular.fntdata"/></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2-08-16T21:53:47.975">
    <p:pos x="82" y="2400"/>
    <p:text>Thanks for specifying the metric</p:text>
    <p:extLst>
      <p:ext uri="{C676402C-5697-4E1C-873F-D02D1690AC5C}">
        <p15:threadingInfo timeZoneBias="0"/>
      </p:ext>
      <p:ext uri="http://customooxmlschemas.google.com/">
        <go:slidesCustomData xmlns:go="http://customooxmlschemas.google.com/" commentPostId="AAAAejvkAD8"/>
      </p:ext>
    </p:extLs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2-08-16T21:54:24.292">
    <p:pos x="6000" y="0"/>
    <p:text>15/15</p:text>
    <p:extLst>
      <p:ext uri="{C676402C-5697-4E1C-873F-D02D1690AC5C}">
        <p15:threadingInfo timeZoneBias="0"/>
      </p:ext>
      <p:ext uri="http://customooxmlschemas.google.com/">
        <go:slidesCustomData xmlns:go="http://customooxmlschemas.google.com/" commentPostId="AAAAejvkAEA"/>
      </p:ext>
    </p:extLst>
  </p:cm>
</p:cmLst>
</file>

<file path=ppt/media/image1.jpg>
</file>

<file path=ppt/media/image10.png>
</file>

<file path=ppt/media/image11.png>
</file>

<file path=ppt/media/image12.png>
</file>

<file path=ppt/media/image13.png>
</file>

<file path=ppt/media/image14.png>
</file>

<file path=ppt/media/image2.jp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2" name="Google Shape;44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0" name="Google Shape;450;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6" name="Google Shape;466;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4" name="Google Shape;474;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3" name="Google Shape;483;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3" name="Google Shape;493;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8" name="Google Shape;518;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with Image">
  <p:cSld name="Title Slide with Image">
    <p:spTree>
      <p:nvGrpSpPr>
        <p:cNvPr id="13" name="Shape 13"/>
        <p:cNvGrpSpPr/>
        <p:nvPr/>
      </p:nvGrpSpPr>
      <p:grpSpPr>
        <a:xfrm>
          <a:off x="0" y="0"/>
          <a:ext cx="0" cy="0"/>
          <a:chOff x="0" y="0"/>
          <a:chExt cx="0" cy="0"/>
        </a:xfrm>
      </p:grpSpPr>
      <p:sp>
        <p:nvSpPr>
          <p:cNvPr id="14" name="Google Shape;14;p9" title="Decorative"/>
          <p:cNvSpPr/>
          <p:nvPr>
            <p:ph idx="2" type="pic"/>
          </p:nvPr>
        </p:nvSpPr>
        <p:spPr>
          <a:xfrm>
            <a:off x="0" y="4288"/>
            <a:ext cx="12192000" cy="4618512"/>
          </a:xfrm>
          <a:prstGeom prst="rect">
            <a:avLst/>
          </a:prstGeom>
          <a:solidFill>
            <a:srgbClr val="F2F2F2"/>
          </a:solidFill>
          <a:ln>
            <a:noFill/>
          </a:ln>
        </p:spPr>
      </p:sp>
      <p:sp>
        <p:nvSpPr>
          <p:cNvPr id="15" name="Google Shape;15;p9"/>
          <p:cNvSpPr/>
          <p:nvPr/>
        </p:nvSpPr>
        <p:spPr>
          <a:xfrm>
            <a:off x="0" y="4622800"/>
            <a:ext cx="12192000" cy="2230912"/>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6" name="Google Shape;16;p9"/>
          <p:cNvSpPr txBox="1"/>
          <p:nvPr>
            <p:ph type="title"/>
          </p:nvPr>
        </p:nvSpPr>
        <p:spPr>
          <a:xfrm>
            <a:off x="838199" y="5037721"/>
            <a:ext cx="9575801" cy="891250"/>
          </a:xfrm>
          <a:prstGeom prst="rect">
            <a:avLst/>
          </a:prstGeom>
          <a:noFill/>
          <a:ln>
            <a:noFill/>
          </a:ln>
        </p:spPr>
        <p:txBody>
          <a:bodyPr anchorCtr="0" anchor="t" bIns="45700" lIns="91425" spcFirstLastPara="1" rIns="91425" wrap="square" tIns="45700">
            <a:noAutofit/>
          </a:bodyPr>
          <a:lstStyle>
            <a:lvl1pPr lvl="0" algn="l">
              <a:lnSpc>
                <a:spcPct val="90000"/>
              </a:lnSpc>
              <a:spcBef>
                <a:spcPts val="0"/>
              </a:spcBef>
              <a:spcAft>
                <a:spcPts val="0"/>
              </a:spcAft>
              <a:buClr>
                <a:schemeClr val="lt1"/>
              </a:buClr>
              <a:buSzPts val="5000"/>
              <a:buFont typeface="Corbel"/>
              <a:buNone/>
              <a:defRPr b="1" sz="5000">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9"/>
          <p:cNvSpPr txBox="1"/>
          <p:nvPr>
            <p:ph idx="1" type="body"/>
          </p:nvPr>
        </p:nvSpPr>
        <p:spPr>
          <a:xfrm>
            <a:off x="838200" y="6125744"/>
            <a:ext cx="9575800" cy="338549"/>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solidFill>
                  <a:schemeClr val="lt1"/>
                </a:solidFill>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18" name="Google Shape;18;p9" title="Decorative"/>
          <p:cNvCxnSpPr/>
          <p:nvPr/>
        </p:nvCxnSpPr>
        <p:spPr>
          <a:xfrm>
            <a:off x="2079137" y="4855144"/>
            <a:ext cx="0" cy="2188805"/>
          </a:xfrm>
          <a:prstGeom prst="straightConnector1">
            <a:avLst/>
          </a:prstGeom>
          <a:noFill/>
          <a:ln cap="flat" cmpd="sng" w="76200">
            <a:solidFill>
              <a:srgbClr val="C48FAA"/>
            </a:solidFill>
            <a:prstDash val="solid"/>
            <a:miter lim="400000"/>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thank you">
    <p:spTree>
      <p:nvGrpSpPr>
        <p:cNvPr id="79" name="Shape 79"/>
        <p:cNvGrpSpPr/>
        <p:nvPr/>
      </p:nvGrpSpPr>
      <p:grpSpPr>
        <a:xfrm>
          <a:off x="0" y="0"/>
          <a:ext cx="0" cy="0"/>
          <a:chOff x="0" y="0"/>
          <a:chExt cx="0" cy="0"/>
        </a:xfrm>
      </p:grpSpPr>
      <p:sp>
        <p:nvSpPr>
          <p:cNvPr id="80" name="Google Shape;80;p18" title="Decorative"/>
          <p:cNvSpPr/>
          <p:nvPr>
            <p:ph idx="2" type="pic"/>
          </p:nvPr>
        </p:nvSpPr>
        <p:spPr>
          <a:xfrm>
            <a:off x="0" y="0"/>
            <a:ext cx="12192000" cy="6853712"/>
          </a:xfrm>
          <a:prstGeom prst="rect">
            <a:avLst/>
          </a:prstGeom>
          <a:solidFill>
            <a:srgbClr val="F2F2F2"/>
          </a:solidFill>
          <a:ln>
            <a:noFill/>
          </a:ln>
        </p:spPr>
      </p:sp>
      <p:sp>
        <p:nvSpPr>
          <p:cNvPr id="81" name="Google Shape;81;p18"/>
          <p:cNvSpPr txBox="1"/>
          <p:nvPr>
            <p:ph type="title"/>
          </p:nvPr>
        </p:nvSpPr>
        <p:spPr>
          <a:xfrm>
            <a:off x="3872090" y="2905535"/>
            <a:ext cx="4120444" cy="891250"/>
          </a:xfrm>
          <a:prstGeom prst="rect">
            <a:avLst/>
          </a:prstGeom>
          <a:noFill/>
          <a:ln>
            <a:noFill/>
          </a:ln>
        </p:spPr>
        <p:txBody>
          <a:bodyPr anchorCtr="0" anchor="t" bIns="45700" lIns="91425" spcFirstLastPara="1" rIns="91425" wrap="square" tIns="45700">
            <a:noAutofit/>
          </a:bodyPr>
          <a:lstStyle>
            <a:lvl1pPr lvl="0" algn="ctr">
              <a:lnSpc>
                <a:spcPct val="90000"/>
              </a:lnSpc>
              <a:spcBef>
                <a:spcPts val="0"/>
              </a:spcBef>
              <a:spcAft>
                <a:spcPts val="0"/>
              </a:spcAft>
              <a:buClr>
                <a:schemeClr val="lt1"/>
              </a:buClr>
              <a:buSzPts val="5000"/>
              <a:buFont typeface="Corbel"/>
              <a:buNone/>
              <a:defRPr b="1" sz="5000">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2" name="Google Shape;82;p18"/>
          <p:cNvSpPr txBox="1"/>
          <p:nvPr>
            <p:ph idx="1" type="body"/>
          </p:nvPr>
        </p:nvSpPr>
        <p:spPr>
          <a:xfrm>
            <a:off x="3872090" y="3993558"/>
            <a:ext cx="4120443" cy="338549"/>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chemeClr val="lt1"/>
              </a:buClr>
              <a:buSzPts val="1600"/>
              <a:buNone/>
              <a:defRPr sz="1600">
                <a:solidFill>
                  <a:schemeClr val="lt1"/>
                </a:solidFill>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83" name="Google Shape;83;p18" title="Decorative"/>
          <p:cNvCxnSpPr/>
          <p:nvPr/>
        </p:nvCxnSpPr>
        <p:spPr>
          <a:xfrm flipH="1" rot="5400000">
            <a:off x="5932310" y="2726675"/>
            <a:ext cx="1" cy="2188805"/>
          </a:xfrm>
          <a:prstGeom prst="straightConnector1">
            <a:avLst/>
          </a:prstGeom>
          <a:noFill/>
          <a:ln cap="flat" cmpd="sng" w="25400">
            <a:solidFill>
              <a:schemeClr val="lt1"/>
            </a:solidFill>
            <a:prstDash val="solid"/>
            <a:miter lim="400000"/>
            <a:headEnd len="sm" w="sm" type="none"/>
            <a:tailEnd len="sm" w="sm" type="none"/>
          </a:ln>
        </p:spPr>
      </p:cxnSp>
      <p:sp>
        <p:nvSpPr>
          <p:cNvPr id="84" name="Google Shape;84;p18" title="Decorative"/>
          <p:cNvSpPr/>
          <p:nvPr/>
        </p:nvSpPr>
        <p:spPr>
          <a:xfrm>
            <a:off x="3872089" y="860778"/>
            <a:ext cx="4120444" cy="5136445"/>
          </a:xfrm>
          <a:prstGeom prst="rect">
            <a:avLst/>
          </a:prstGeom>
          <a:noFill/>
          <a:ln cap="flat" cmpd="sng" w="76200">
            <a:solidFill>
              <a:srgbClr val="C48FAA"/>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with Image">
  <p:cSld name="1_Title Slide with Image">
    <p:bg>
      <p:bgPr>
        <a:solidFill>
          <a:schemeClr val="accent1"/>
        </a:solidFill>
      </p:bgPr>
    </p:bg>
    <p:spTree>
      <p:nvGrpSpPr>
        <p:cNvPr id="85" name="Shape 85"/>
        <p:cNvGrpSpPr/>
        <p:nvPr/>
      </p:nvGrpSpPr>
      <p:grpSpPr>
        <a:xfrm>
          <a:off x="0" y="0"/>
          <a:ext cx="0" cy="0"/>
          <a:chOff x="0" y="0"/>
          <a:chExt cx="0" cy="0"/>
        </a:xfrm>
      </p:grpSpPr>
      <p:sp>
        <p:nvSpPr>
          <p:cNvPr id="86" name="Google Shape;86;p19"/>
          <p:cNvSpPr txBox="1"/>
          <p:nvPr>
            <p:ph type="title"/>
          </p:nvPr>
        </p:nvSpPr>
        <p:spPr>
          <a:xfrm>
            <a:off x="2565399" y="3107447"/>
            <a:ext cx="7252505" cy="891250"/>
          </a:xfrm>
          <a:prstGeom prst="rect">
            <a:avLst/>
          </a:prstGeom>
          <a:noFill/>
          <a:ln>
            <a:noFill/>
          </a:ln>
        </p:spPr>
        <p:txBody>
          <a:bodyPr anchorCtr="0" anchor="t" bIns="45700" lIns="91425" spcFirstLastPara="1" rIns="91425" wrap="square" tIns="45700">
            <a:noAutofit/>
          </a:bodyPr>
          <a:lstStyle>
            <a:lvl1pPr lvl="0" algn="ctr">
              <a:lnSpc>
                <a:spcPct val="90000"/>
              </a:lnSpc>
              <a:spcBef>
                <a:spcPts val="0"/>
              </a:spcBef>
              <a:spcAft>
                <a:spcPts val="0"/>
              </a:spcAft>
              <a:buClr>
                <a:schemeClr val="lt1"/>
              </a:buClr>
              <a:buSzPts val="5000"/>
              <a:buFont typeface="Corbel"/>
              <a:buNone/>
              <a:defRPr b="1" sz="5000">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p19"/>
          <p:cNvSpPr txBox="1"/>
          <p:nvPr>
            <p:ph idx="1" type="body"/>
          </p:nvPr>
        </p:nvSpPr>
        <p:spPr>
          <a:xfrm>
            <a:off x="2565400" y="4195470"/>
            <a:ext cx="7252504" cy="338549"/>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chemeClr val="lt1"/>
              </a:buClr>
              <a:buSzPts val="1600"/>
              <a:buNone/>
              <a:defRPr sz="1600">
                <a:solidFill>
                  <a:schemeClr val="lt1"/>
                </a:solidFill>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88" name="Google Shape;88;p19" title="Decorative"/>
          <p:cNvCxnSpPr/>
          <p:nvPr/>
        </p:nvCxnSpPr>
        <p:spPr>
          <a:xfrm>
            <a:off x="6096000" y="2924870"/>
            <a:ext cx="0" cy="2188805"/>
          </a:xfrm>
          <a:prstGeom prst="straightConnector1">
            <a:avLst/>
          </a:prstGeom>
          <a:noFill/>
          <a:ln cap="flat" cmpd="sng" w="25400">
            <a:solidFill>
              <a:schemeClr val="lt1"/>
            </a:solidFill>
            <a:prstDash val="solid"/>
            <a:miter lim="400000"/>
            <a:headEnd len="sm" w="sm" type="none"/>
            <a:tailEnd len="sm" w="sm" type="none"/>
          </a:ln>
        </p:spPr>
      </p:cxnSp>
      <p:sp>
        <p:nvSpPr>
          <p:cNvPr id="89" name="Google Shape;89;p19" title="Decorative"/>
          <p:cNvSpPr/>
          <p:nvPr/>
        </p:nvSpPr>
        <p:spPr>
          <a:xfrm>
            <a:off x="1238104" y="860778"/>
            <a:ext cx="9715792" cy="5136445"/>
          </a:xfrm>
          <a:prstGeom prst="rect">
            <a:avLst/>
          </a:prstGeom>
          <a:noFill/>
          <a:ln cap="flat" cmpd="sng" w="76200">
            <a:solidFill>
              <a:srgbClr val="C48FAA"/>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Title Slide with Image">
  <p:cSld name="5_Title Slide with Image">
    <p:bg>
      <p:bgPr>
        <a:solidFill>
          <a:schemeClr val="accent4"/>
        </a:solidFill>
      </p:bgPr>
    </p:bg>
    <p:spTree>
      <p:nvGrpSpPr>
        <p:cNvPr id="90" name="Shape 90"/>
        <p:cNvGrpSpPr/>
        <p:nvPr/>
      </p:nvGrpSpPr>
      <p:grpSpPr>
        <a:xfrm>
          <a:off x="0" y="0"/>
          <a:ext cx="0" cy="0"/>
          <a:chOff x="0" y="0"/>
          <a:chExt cx="0" cy="0"/>
        </a:xfrm>
      </p:grpSpPr>
      <p:sp>
        <p:nvSpPr>
          <p:cNvPr id="91" name="Google Shape;91;p20"/>
          <p:cNvSpPr txBox="1"/>
          <p:nvPr>
            <p:ph type="title"/>
          </p:nvPr>
        </p:nvSpPr>
        <p:spPr>
          <a:xfrm>
            <a:off x="2565399" y="3107447"/>
            <a:ext cx="7252505" cy="891250"/>
          </a:xfrm>
          <a:prstGeom prst="rect">
            <a:avLst/>
          </a:prstGeom>
          <a:noFill/>
          <a:ln>
            <a:noFill/>
          </a:ln>
        </p:spPr>
        <p:txBody>
          <a:bodyPr anchorCtr="0" anchor="t" bIns="45700" lIns="91425" spcFirstLastPara="1" rIns="91425" wrap="square" tIns="45700">
            <a:noAutofit/>
          </a:bodyPr>
          <a:lstStyle>
            <a:lvl1pPr lvl="0" algn="ctr">
              <a:lnSpc>
                <a:spcPct val="90000"/>
              </a:lnSpc>
              <a:spcBef>
                <a:spcPts val="0"/>
              </a:spcBef>
              <a:spcAft>
                <a:spcPts val="0"/>
              </a:spcAft>
              <a:buClr>
                <a:schemeClr val="lt1"/>
              </a:buClr>
              <a:buSzPts val="5000"/>
              <a:buFont typeface="Corbel"/>
              <a:buNone/>
              <a:defRPr b="1" sz="5000">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2" name="Google Shape;92;p20"/>
          <p:cNvSpPr txBox="1"/>
          <p:nvPr>
            <p:ph idx="1" type="body"/>
          </p:nvPr>
        </p:nvSpPr>
        <p:spPr>
          <a:xfrm>
            <a:off x="2565400" y="4195470"/>
            <a:ext cx="7252504" cy="338549"/>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chemeClr val="lt1"/>
              </a:buClr>
              <a:buSzPts val="1600"/>
              <a:buNone/>
              <a:defRPr sz="1600">
                <a:solidFill>
                  <a:schemeClr val="lt1"/>
                </a:solidFill>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93" name="Google Shape;93;p20" title="Decorative"/>
          <p:cNvCxnSpPr/>
          <p:nvPr/>
        </p:nvCxnSpPr>
        <p:spPr>
          <a:xfrm>
            <a:off x="6096000" y="2924870"/>
            <a:ext cx="0" cy="2188805"/>
          </a:xfrm>
          <a:prstGeom prst="straightConnector1">
            <a:avLst/>
          </a:prstGeom>
          <a:noFill/>
          <a:ln cap="flat" cmpd="sng" w="25400">
            <a:solidFill>
              <a:schemeClr val="lt1"/>
            </a:solidFill>
            <a:prstDash val="solid"/>
            <a:miter lim="400000"/>
            <a:headEnd len="sm" w="sm" type="none"/>
            <a:tailEnd len="sm" w="sm" type="none"/>
          </a:ln>
        </p:spPr>
      </p:cxnSp>
      <p:sp>
        <p:nvSpPr>
          <p:cNvPr id="94" name="Google Shape;94;p20" title="Decorative"/>
          <p:cNvSpPr/>
          <p:nvPr/>
        </p:nvSpPr>
        <p:spPr>
          <a:xfrm>
            <a:off x="1238104" y="860778"/>
            <a:ext cx="9715792" cy="5136445"/>
          </a:xfrm>
          <a:prstGeom prst="rect">
            <a:avLst/>
          </a:prstGeom>
          <a:noFill/>
          <a:ln cap="flat" cmpd="sng" w="76200">
            <a:solidFill>
              <a:srgbClr val="7B7B7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itle Slide with Image">
  <p:cSld name="4_Title Slide with Image">
    <p:bg>
      <p:bgPr>
        <a:solidFill>
          <a:schemeClr val="accent2"/>
        </a:solidFill>
      </p:bgPr>
    </p:bg>
    <p:spTree>
      <p:nvGrpSpPr>
        <p:cNvPr id="95" name="Shape 95"/>
        <p:cNvGrpSpPr/>
        <p:nvPr/>
      </p:nvGrpSpPr>
      <p:grpSpPr>
        <a:xfrm>
          <a:off x="0" y="0"/>
          <a:ext cx="0" cy="0"/>
          <a:chOff x="0" y="0"/>
          <a:chExt cx="0" cy="0"/>
        </a:xfrm>
      </p:grpSpPr>
      <p:sp>
        <p:nvSpPr>
          <p:cNvPr id="96" name="Google Shape;96;p21"/>
          <p:cNvSpPr txBox="1"/>
          <p:nvPr>
            <p:ph type="title"/>
          </p:nvPr>
        </p:nvSpPr>
        <p:spPr>
          <a:xfrm>
            <a:off x="2565399" y="3107447"/>
            <a:ext cx="7252505" cy="891250"/>
          </a:xfrm>
          <a:prstGeom prst="rect">
            <a:avLst/>
          </a:prstGeom>
          <a:noFill/>
          <a:ln>
            <a:noFill/>
          </a:ln>
        </p:spPr>
        <p:txBody>
          <a:bodyPr anchorCtr="0" anchor="t" bIns="45700" lIns="91425" spcFirstLastPara="1" rIns="91425" wrap="square" tIns="45700">
            <a:noAutofit/>
          </a:bodyPr>
          <a:lstStyle>
            <a:lvl1pPr lvl="0" algn="ctr">
              <a:lnSpc>
                <a:spcPct val="90000"/>
              </a:lnSpc>
              <a:spcBef>
                <a:spcPts val="0"/>
              </a:spcBef>
              <a:spcAft>
                <a:spcPts val="0"/>
              </a:spcAft>
              <a:buClr>
                <a:schemeClr val="lt1"/>
              </a:buClr>
              <a:buSzPts val="5000"/>
              <a:buFont typeface="Corbel"/>
              <a:buNone/>
              <a:defRPr b="1" sz="5000">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7" name="Google Shape;97;p21"/>
          <p:cNvSpPr txBox="1"/>
          <p:nvPr>
            <p:ph idx="1" type="body"/>
          </p:nvPr>
        </p:nvSpPr>
        <p:spPr>
          <a:xfrm>
            <a:off x="2565400" y="4195470"/>
            <a:ext cx="7252504" cy="338549"/>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chemeClr val="lt1"/>
              </a:buClr>
              <a:buSzPts val="1600"/>
              <a:buNone/>
              <a:defRPr sz="1600">
                <a:solidFill>
                  <a:schemeClr val="lt1"/>
                </a:solidFill>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98" name="Google Shape;98;p21" title="Decorative"/>
          <p:cNvCxnSpPr/>
          <p:nvPr/>
        </p:nvCxnSpPr>
        <p:spPr>
          <a:xfrm>
            <a:off x="6096000" y="2924870"/>
            <a:ext cx="0" cy="2188805"/>
          </a:xfrm>
          <a:prstGeom prst="straightConnector1">
            <a:avLst/>
          </a:prstGeom>
          <a:noFill/>
          <a:ln cap="flat" cmpd="sng" w="25400">
            <a:solidFill>
              <a:schemeClr val="lt1"/>
            </a:solidFill>
            <a:prstDash val="solid"/>
            <a:miter lim="400000"/>
            <a:headEnd len="sm" w="sm" type="none"/>
            <a:tailEnd len="sm" w="sm" type="none"/>
          </a:ln>
        </p:spPr>
      </p:cxnSp>
      <p:sp>
        <p:nvSpPr>
          <p:cNvPr id="99" name="Google Shape;99;p21" title="Decorative"/>
          <p:cNvSpPr/>
          <p:nvPr/>
        </p:nvSpPr>
        <p:spPr>
          <a:xfrm>
            <a:off x="1238104" y="860778"/>
            <a:ext cx="9715792" cy="5136445"/>
          </a:xfrm>
          <a:prstGeom prst="rect">
            <a:avLst/>
          </a:prstGeom>
          <a:noFill/>
          <a:ln cap="flat" cmpd="sng" w="76200">
            <a:solidFill>
              <a:srgbClr val="1D72A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Divider with Image">
  <p:cSld name="Slide Divider with Image">
    <p:bg>
      <p:bgPr>
        <a:solidFill>
          <a:schemeClr val="accent1"/>
        </a:solidFill>
      </p:bgPr>
    </p:bg>
    <p:spTree>
      <p:nvGrpSpPr>
        <p:cNvPr id="100" name="Shape 100"/>
        <p:cNvGrpSpPr/>
        <p:nvPr/>
      </p:nvGrpSpPr>
      <p:grpSpPr>
        <a:xfrm>
          <a:off x="0" y="0"/>
          <a:ext cx="0" cy="0"/>
          <a:chOff x="0" y="0"/>
          <a:chExt cx="0" cy="0"/>
        </a:xfrm>
      </p:grpSpPr>
      <p:sp>
        <p:nvSpPr>
          <p:cNvPr id="101" name="Google Shape;101;p22" title="Decorative"/>
          <p:cNvSpPr/>
          <p:nvPr>
            <p:ph idx="2" type="pic"/>
          </p:nvPr>
        </p:nvSpPr>
        <p:spPr>
          <a:xfrm>
            <a:off x="0" y="0"/>
            <a:ext cx="12192000" cy="6853712"/>
          </a:xfrm>
          <a:prstGeom prst="rect">
            <a:avLst/>
          </a:prstGeom>
          <a:solidFill>
            <a:srgbClr val="F2F2F2"/>
          </a:solidFill>
          <a:ln>
            <a:noFill/>
          </a:ln>
        </p:spPr>
      </p:sp>
      <p:sp>
        <p:nvSpPr>
          <p:cNvPr id="102" name="Google Shape;102;p22"/>
          <p:cNvSpPr txBox="1"/>
          <p:nvPr>
            <p:ph type="title"/>
          </p:nvPr>
        </p:nvSpPr>
        <p:spPr>
          <a:xfrm>
            <a:off x="838199" y="3673179"/>
            <a:ext cx="6826342" cy="2188805"/>
          </a:xfrm>
          <a:prstGeom prst="rect">
            <a:avLst/>
          </a:prstGeom>
          <a:noFill/>
          <a:ln>
            <a:noFill/>
          </a:ln>
        </p:spPr>
        <p:txBody>
          <a:bodyPr anchorCtr="0" anchor="ctr" bIns="45700" lIns="91425" spcFirstLastPara="1" rIns="457200" wrap="square" tIns="45700">
            <a:noAutofit/>
          </a:bodyPr>
          <a:lstStyle>
            <a:lvl1pPr lvl="0" algn="r">
              <a:lnSpc>
                <a:spcPct val="90000"/>
              </a:lnSpc>
              <a:spcBef>
                <a:spcPts val="0"/>
              </a:spcBef>
              <a:spcAft>
                <a:spcPts val="0"/>
              </a:spcAft>
              <a:buClr>
                <a:schemeClr val="lt1"/>
              </a:buClr>
              <a:buSzPts val="5000"/>
              <a:buFont typeface="Corbel"/>
              <a:buNone/>
              <a:defRPr b="1" sz="5000">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3" name="Google Shape;103;p22" title="Decorative"/>
          <p:cNvSpPr txBox="1"/>
          <p:nvPr>
            <p:ph idx="1" type="body"/>
          </p:nvPr>
        </p:nvSpPr>
        <p:spPr>
          <a:xfrm>
            <a:off x="7664542" y="3665204"/>
            <a:ext cx="4527458" cy="2196780"/>
          </a:xfrm>
          <a:prstGeom prst="rect">
            <a:avLst/>
          </a:prstGeom>
          <a:solidFill>
            <a:schemeClr val="accent1"/>
          </a:solidFill>
          <a:ln>
            <a:noFill/>
          </a:ln>
        </p:spPr>
        <p:txBody>
          <a:bodyPr anchorCtr="0" anchor="ctr" bIns="182875" lIns="274300" spcFirstLastPara="1" rIns="182875" wrap="square" tIns="182875">
            <a:normAutofit/>
          </a:bodyPr>
          <a:lstStyle>
            <a:lvl1pPr indent="-228600" lvl="0" marL="457200" algn="l">
              <a:lnSpc>
                <a:spcPct val="90000"/>
              </a:lnSpc>
              <a:spcBef>
                <a:spcPts val="1000"/>
              </a:spcBef>
              <a:spcAft>
                <a:spcPts val="0"/>
              </a:spcAft>
              <a:buClr>
                <a:schemeClr val="lt1"/>
              </a:buClr>
              <a:buSzPts val="1600"/>
              <a:buNone/>
              <a:defRPr sz="1600">
                <a:solidFill>
                  <a:schemeClr val="lt1"/>
                </a:solidFill>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104" name="Google Shape;104;p22" title="Decorative"/>
          <p:cNvCxnSpPr/>
          <p:nvPr/>
        </p:nvCxnSpPr>
        <p:spPr>
          <a:xfrm flipH="1" rot="10800000">
            <a:off x="7664541" y="3673179"/>
            <a:ext cx="1" cy="2188805"/>
          </a:xfrm>
          <a:prstGeom prst="straightConnector1">
            <a:avLst/>
          </a:prstGeom>
          <a:noFill/>
          <a:ln cap="flat" cmpd="sng" w="76200">
            <a:solidFill>
              <a:srgbClr val="C48FAA"/>
            </a:solidFill>
            <a:prstDash val="solid"/>
            <a:miter lim="400000"/>
            <a:headEnd len="sm" w="sm" type="none"/>
            <a:tailEnd len="sm" w="sm"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Slide Divider with Image">
  <p:cSld name="2_Slide Divider with Image">
    <p:bg>
      <p:bgPr>
        <a:solidFill>
          <a:schemeClr val="accent1"/>
        </a:solidFill>
      </p:bgPr>
    </p:bg>
    <p:spTree>
      <p:nvGrpSpPr>
        <p:cNvPr id="105" name="Shape 105"/>
        <p:cNvGrpSpPr/>
        <p:nvPr/>
      </p:nvGrpSpPr>
      <p:grpSpPr>
        <a:xfrm>
          <a:off x="0" y="0"/>
          <a:ext cx="0" cy="0"/>
          <a:chOff x="0" y="0"/>
          <a:chExt cx="0" cy="0"/>
        </a:xfrm>
      </p:grpSpPr>
      <p:sp>
        <p:nvSpPr>
          <p:cNvPr id="106" name="Google Shape;106;p23" title="Decorative"/>
          <p:cNvSpPr/>
          <p:nvPr>
            <p:ph idx="2" type="pic"/>
          </p:nvPr>
        </p:nvSpPr>
        <p:spPr>
          <a:xfrm>
            <a:off x="0" y="0"/>
            <a:ext cx="12192000" cy="6853712"/>
          </a:xfrm>
          <a:prstGeom prst="rect">
            <a:avLst/>
          </a:prstGeom>
          <a:solidFill>
            <a:srgbClr val="F2F2F2"/>
          </a:solidFill>
          <a:ln>
            <a:noFill/>
          </a:ln>
        </p:spPr>
      </p:sp>
      <p:sp>
        <p:nvSpPr>
          <p:cNvPr id="107" name="Google Shape;107;p23"/>
          <p:cNvSpPr txBox="1"/>
          <p:nvPr>
            <p:ph type="title"/>
          </p:nvPr>
        </p:nvSpPr>
        <p:spPr>
          <a:xfrm>
            <a:off x="838199" y="3673179"/>
            <a:ext cx="6826342" cy="2188805"/>
          </a:xfrm>
          <a:prstGeom prst="rect">
            <a:avLst/>
          </a:prstGeom>
          <a:noFill/>
          <a:ln>
            <a:noFill/>
          </a:ln>
        </p:spPr>
        <p:txBody>
          <a:bodyPr anchorCtr="0" anchor="ctr" bIns="45700" lIns="91425" spcFirstLastPara="1" rIns="457200" wrap="square" tIns="45700">
            <a:noAutofit/>
          </a:bodyPr>
          <a:lstStyle>
            <a:lvl1pPr lvl="0" algn="r">
              <a:lnSpc>
                <a:spcPct val="90000"/>
              </a:lnSpc>
              <a:spcBef>
                <a:spcPts val="0"/>
              </a:spcBef>
              <a:spcAft>
                <a:spcPts val="0"/>
              </a:spcAft>
              <a:buClr>
                <a:schemeClr val="lt1"/>
              </a:buClr>
              <a:buSzPts val="5000"/>
              <a:buFont typeface="Corbel"/>
              <a:buNone/>
              <a:defRPr b="1" sz="5000">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8" name="Google Shape;108;p23" title="Decorative"/>
          <p:cNvSpPr txBox="1"/>
          <p:nvPr>
            <p:ph idx="1" type="body"/>
          </p:nvPr>
        </p:nvSpPr>
        <p:spPr>
          <a:xfrm>
            <a:off x="7664542" y="3665204"/>
            <a:ext cx="4527458" cy="2196780"/>
          </a:xfrm>
          <a:prstGeom prst="rect">
            <a:avLst/>
          </a:prstGeom>
          <a:solidFill>
            <a:schemeClr val="accent2"/>
          </a:solidFill>
          <a:ln>
            <a:noFill/>
          </a:ln>
        </p:spPr>
        <p:txBody>
          <a:bodyPr anchorCtr="0" anchor="ctr" bIns="182875" lIns="274300" spcFirstLastPara="1" rIns="182875" wrap="square" tIns="182875">
            <a:normAutofit/>
          </a:bodyPr>
          <a:lstStyle>
            <a:lvl1pPr indent="-228600" lvl="0" marL="457200" algn="l">
              <a:lnSpc>
                <a:spcPct val="90000"/>
              </a:lnSpc>
              <a:spcBef>
                <a:spcPts val="1000"/>
              </a:spcBef>
              <a:spcAft>
                <a:spcPts val="0"/>
              </a:spcAft>
              <a:buClr>
                <a:schemeClr val="lt1"/>
              </a:buClr>
              <a:buSzPts val="1600"/>
              <a:buNone/>
              <a:defRPr sz="1600">
                <a:solidFill>
                  <a:schemeClr val="lt1"/>
                </a:solidFill>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109" name="Google Shape;109;p23" title="Decorative"/>
          <p:cNvCxnSpPr/>
          <p:nvPr/>
        </p:nvCxnSpPr>
        <p:spPr>
          <a:xfrm flipH="1" rot="10800000">
            <a:off x="7664541" y="3673179"/>
            <a:ext cx="1" cy="2188805"/>
          </a:xfrm>
          <a:prstGeom prst="straightConnector1">
            <a:avLst/>
          </a:prstGeom>
          <a:noFill/>
          <a:ln cap="flat" cmpd="sng" w="76200">
            <a:solidFill>
              <a:srgbClr val="1D72AB"/>
            </a:solidFill>
            <a:prstDash val="solid"/>
            <a:miter lim="400000"/>
            <a:headEnd len="sm" w="sm" type="none"/>
            <a:tailEnd len="sm" w="sm"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lide Divider with Image">
  <p:cSld name="1_Slide Divider with Image">
    <p:bg>
      <p:bgPr>
        <a:solidFill>
          <a:schemeClr val="accent1"/>
        </a:solidFill>
      </p:bgPr>
    </p:bg>
    <p:spTree>
      <p:nvGrpSpPr>
        <p:cNvPr id="110" name="Shape 110"/>
        <p:cNvGrpSpPr/>
        <p:nvPr/>
      </p:nvGrpSpPr>
      <p:grpSpPr>
        <a:xfrm>
          <a:off x="0" y="0"/>
          <a:ext cx="0" cy="0"/>
          <a:chOff x="0" y="0"/>
          <a:chExt cx="0" cy="0"/>
        </a:xfrm>
      </p:grpSpPr>
      <p:sp>
        <p:nvSpPr>
          <p:cNvPr id="111" name="Google Shape;111;p24" title="Decorative"/>
          <p:cNvSpPr/>
          <p:nvPr>
            <p:ph idx="2" type="pic"/>
          </p:nvPr>
        </p:nvSpPr>
        <p:spPr>
          <a:xfrm>
            <a:off x="0" y="0"/>
            <a:ext cx="12192000" cy="6853712"/>
          </a:xfrm>
          <a:prstGeom prst="rect">
            <a:avLst/>
          </a:prstGeom>
          <a:solidFill>
            <a:srgbClr val="F2F2F2"/>
          </a:solidFill>
          <a:ln>
            <a:noFill/>
          </a:ln>
        </p:spPr>
      </p:sp>
      <p:sp>
        <p:nvSpPr>
          <p:cNvPr id="112" name="Google Shape;112;p24" title="Decorative"/>
          <p:cNvSpPr/>
          <p:nvPr/>
        </p:nvSpPr>
        <p:spPr>
          <a:xfrm>
            <a:off x="4769712" y="3138616"/>
            <a:ext cx="7422288" cy="3212757"/>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3" name="Google Shape;113;p24"/>
          <p:cNvSpPr txBox="1"/>
          <p:nvPr>
            <p:ph type="title"/>
          </p:nvPr>
        </p:nvSpPr>
        <p:spPr>
          <a:xfrm>
            <a:off x="5114413" y="4304207"/>
            <a:ext cx="6439156" cy="891250"/>
          </a:xfrm>
          <a:prstGeom prst="rect">
            <a:avLst/>
          </a:prstGeom>
          <a:noFill/>
          <a:ln>
            <a:noFill/>
          </a:ln>
        </p:spPr>
        <p:txBody>
          <a:bodyPr anchorCtr="0" anchor="t" bIns="45700" lIns="91425" spcFirstLastPara="1" rIns="91425" wrap="square" tIns="45700">
            <a:noAutofit/>
          </a:bodyPr>
          <a:lstStyle>
            <a:lvl1pPr lvl="0" algn="l">
              <a:lnSpc>
                <a:spcPct val="90000"/>
              </a:lnSpc>
              <a:spcBef>
                <a:spcPts val="0"/>
              </a:spcBef>
              <a:spcAft>
                <a:spcPts val="0"/>
              </a:spcAft>
              <a:buClr>
                <a:schemeClr val="lt1"/>
              </a:buClr>
              <a:buSzPts val="5000"/>
              <a:buFont typeface="Corbel"/>
              <a:buNone/>
              <a:defRPr b="1" sz="5000">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4" name="Google Shape;114;p24"/>
          <p:cNvSpPr txBox="1"/>
          <p:nvPr>
            <p:ph idx="1" type="body"/>
          </p:nvPr>
        </p:nvSpPr>
        <p:spPr>
          <a:xfrm>
            <a:off x="5114413" y="5505120"/>
            <a:ext cx="6439155" cy="338549"/>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solidFill>
                  <a:schemeClr val="lt1"/>
                </a:solidFill>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115" name="Google Shape;115;p24" title="Decorative"/>
          <p:cNvCxnSpPr/>
          <p:nvPr/>
        </p:nvCxnSpPr>
        <p:spPr>
          <a:xfrm flipH="1" rot="5400000">
            <a:off x="6208815" y="4226947"/>
            <a:ext cx="1" cy="2188805"/>
          </a:xfrm>
          <a:prstGeom prst="straightConnector1">
            <a:avLst/>
          </a:prstGeom>
          <a:noFill/>
          <a:ln cap="flat" cmpd="sng" w="76200">
            <a:solidFill>
              <a:srgbClr val="C48FAA"/>
            </a:solidFill>
            <a:prstDash val="solid"/>
            <a:miter lim="400000"/>
            <a:headEnd len="sm" w="sm" type="none"/>
            <a:tailEnd len="sm" w="sm"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Divider 2">
  <p:cSld name="Slide Divider 2">
    <p:bg>
      <p:bgPr>
        <a:solidFill>
          <a:schemeClr val="accent1"/>
        </a:solidFill>
      </p:bgPr>
    </p:bg>
    <p:spTree>
      <p:nvGrpSpPr>
        <p:cNvPr id="116" name="Shape 116"/>
        <p:cNvGrpSpPr/>
        <p:nvPr/>
      </p:nvGrpSpPr>
      <p:grpSpPr>
        <a:xfrm>
          <a:off x="0" y="0"/>
          <a:ext cx="0" cy="0"/>
          <a:chOff x="0" y="0"/>
          <a:chExt cx="0" cy="0"/>
        </a:xfrm>
      </p:grpSpPr>
      <p:sp>
        <p:nvSpPr>
          <p:cNvPr id="117" name="Google Shape;117;p25" title="Decorative"/>
          <p:cNvSpPr/>
          <p:nvPr>
            <p:ph idx="2" type="pic"/>
          </p:nvPr>
        </p:nvSpPr>
        <p:spPr>
          <a:xfrm>
            <a:off x="0" y="0"/>
            <a:ext cx="12192000" cy="6853712"/>
          </a:xfrm>
          <a:prstGeom prst="rect">
            <a:avLst/>
          </a:prstGeom>
          <a:solidFill>
            <a:srgbClr val="F2F2F2"/>
          </a:solidFill>
          <a:ln>
            <a:noFill/>
          </a:ln>
        </p:spPr>
      </p:sp>
      <p:sp>
        <p:nvSpPr>
          <p:cNvPr id="118" name="Google Shape;118;p25" title="Decorative"/>
          <p:cNvSpPr/>
          <p:nvPr/>
        </p:nvSpPr>
        <p:spPr>
          <a:xfrm>
            <a:off x="0" y="4387695"/>
            <a:ext cx="12192000" cy="2196780"/>
          </a:xfrm>
          <a:prstGeom prst="rect">
            <a:avLst/>
          </a:prstGeom>
          <a:solidFill>
            <a:schemeClr val="accent1">
              <a:alpha val="6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9" name="Google Shape;119;p25"/>
          <p:cNvSpPr txBox="1"/>
          <p:nvPr>
            <p:ph type="title"/>
          </p:nvPr>
        </p:nvSpPr>
        <p:spPr>
          <a:xfrm>
            <a:off x="510821" y="4395670"/>
            <a:ext cx="6826342" cy="2188805"/>
          </a:xfrm>
          <a:prstGeom prst="rect">
            <a:avLst/>
          </a:prstGeom>
          <a:noFill/>
          <a:ln>
            <a:noFill/>
          </a:ln>
        </p:spPr>
        <p:txBody>
          <a:bodyPr anchorCtr="0" anchor="ctr" bIns="45700" lIns="91425" spcFirstLastPara="1" rIns="457200" wrap="square" tIns="45700">
            <a:noAutofit/>
          </a:bodyPr>
          <a:lstStyle>
            <a:lvl1pPr lvl="0" algn="r">
              <a:lnSpc>
                <a:spcPct val="90000"/>
              </a:lnSpc>
              <a:spcBef>
                <a:spcPts val="0"/>
              </a:spcBef>
              <a:spcAft>
                <a:spcPts val="0"/>
              </a:spcAft>
              <a:buClr>
                <a:schemeClr val="lt1"/>
              </a:buClr>
              <a:buSzPts val="5000"/>
              <a:buFont typeface="Corbel"/>
              <a:buNone/>
              <a:defRPr b="1" sz="5000">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0" name="Google Shape;120;p25"/>
          <p:cNvSpPr txBox="1"/>
          <p:nvPr>
            <p:ph idx="1" type="body"/>
          </p:nvPr>
        </p:nvSpPr>
        <p:spPr>
          <a:xfrm>
            <a:off x="7337164" y="4387695"/>
            <a:ext cx="4527458" cy="2196780"/>
          </a:xfrm>
          <a:prstGeom prst="rect">
            <a:avLst/>
          </a:prstGeom>
          <a:noFill/>
          <a:ln>
            <a:noFill/>
          </a:ln>
        </p:spPr>
        <p:txBody>
          <a:bodyPr anchorCtr="0" anchor="ctr" bIns="182875" lIns="274300" spcFirstLastPara="1" rIns="182875" wrap="square" tIns="182875">
            <a:normAutofit/>
          </a:bodyPr>
          <a:lstStyle>
            <a:lvl1pPr indent="-228600" lvl="0" marL="457200" algn="l">
              <a:lnSpc>
                <a:spcPct val="90000"/>
              </a:lnSpc>
              <a:spcBef>
                <a:spcPts val="1000"/>
              </a:spcBef>
              <a:spcAft>
                <a:spcPts val="0"/>
              </a:spcAft>
              <a:buClr>
                <a:schemeClr val="lt1"/>
              </a:buClr>
              <a:buSzPts val="1600"/>
              <a:buNone/>
              <a:defRPr sz="1600">
                <a:solidFill>
                  <a:schemeClr val="lt1"/>
                </a:solidFill>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121" name="Google Shape;121;p25" title="Decorative"/>
          <p:cNvCxnSpPr/>
          <p:nvPr/>
        </p:nvCxnSpPr>
        <p:spPr>
          <a:xfrm flipH="1" rot="10800000">
            <a:off x="7337163" y="4742580"/>
            <a:ext cx="1" cy="1494984"/>
          </a:xfrm>
          <a:prstGeom prst="straightConnector1">
            <a:avLst/>
          </a:prstGeom>
          <a:noFill/>
          <a:ln cap="flat" cmpd="sng" w="76200">
            <a:solidFill>
              <a:schemeClr val="lt1"/>
            </a:solidFill>
            <a:prstDash val="solid"/>
            <a:miter lim="400000"/>
            <a:headEnd len="sm" w="sm" type="none"/>
            <a:tailEnd len="sm" w="sm" type="none"/>
          </a:ln>
        </p:spPr>
      </p:cxn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ustom Layout">
  <p:cSld name="4_Custom Layout">
    <p:bg>
      <p:bgPr>
        <a:solidFill>
          <a:schemeClr val="lt1"/>
        </a:solidFill>
      </p:bgPr>
    </p:bg>
    <p:spTree>
      <p:nvGrpSpPr>
        <p:cNvPr id="122" name="Shape 122"/>
        <p:cNvGrpSpPr/>
        <p:nvPr/>
      </p:nvGrpSpPr>
      <p:grpSpPr>
        <a:xfrm>
          <a:off x="0" y="0"/>
          <a:ext cx="0" cy="0"/>
          <a:chOff x="0" y="0"/>
          <a:chExt cx="0" cy="0"/>
        </a:xfrm>
      </p:grpSpPr>
      <p:sp>
        <p:nvSpPr>
          <p:cNvPr id="123" name="Google Shape;123;p26"/>
          <p:cNvSpPr txBox="1"/>
          <p:nvPr>
            <p:ph type="title"/>
          </p:nvPr>
        </p:nvSpPr>
        <p:spPr>
          <a:xfrm>
            <a:off x="826626" y="3727361"/>
            <a:ext cx="2275389" cy="1025525"/>
          </a:xfrm>
          <a:prstGeom prst="rect">
            <a:avLst/>
          </a:prstGeom>
          <a:noFill/>
          <a:ln>
            <a:noFill/>
          </a:ln>
        </p:spPr>
        <p:txBody>
          <a:bodyPr anchorCtr="0" anchor="b" bIns="0" lIns="0" spcFirstLastPara="1" rIns="91425" wrap="square" tIns="45700">
            <a:noAutofit/>
          </a:bodyPr>
          <a:lstStyle>
            <a:lvl1pPr lvl="0" algn="l">
              <a:lnSpc>
                <a:spcPct val="90000"/>
              </a:lnSpc>
              <a:spcBef>
                <a:spcPts val="0"/>
              </a:spcBef>
              <a:spcAft>
                <a:spcPts val="0"/>
              </a:spcAft>
              <a:buClr>
                <a:schemeClr val="dk2"/>
              </a:buClr>
              <a:buSzPts val="5000"/>
              <a:buFont typeface="Corbel"/>
              <a:buNone/>
              <a:defRPr b="1" sz="5000">
                <a:solidFill>
                  <a:schemeClr val="dk2"/>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4" name="Google Shape;124;p26" title="Decorative"/>
          <p:cNvSpPr/>
          <p:nvPr>
            <p:ph idx="2" type="pic"/>
          </p:nvPr>
        </p:nvSpPr>
        <p:spPr>
          <a:xfrm>
            <a:off x="8634413" y="812800"/>
            <a:ext cx="3557587" cy="5232400"/>
          </a:xfrm>
          <a:prstGeom prst="rect">
            <a:avLst/>
          </a:prstGeom>
          <a:noFill/>
          <a:ln>
            <a:noFill/>
          </a:ln>
        </p:spPr>
      </p:sp>
      <p:sp>
        <p:nvSpPr>
          <p:cNvPr id="125" name="Google Shape;125;p26"/>
          <p:cNvSpPr txBox="1"/>
          <p:nvPr>
            <p:ph idx="1" type="body"/>
          </p:nvPr>
        </p:nvSpPr>
        <p:spPr>
          <a:xfrm>
            <a:off x="4155313" y="879710"/>
            <a:ext cx="4294206" cy="75565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dk2"/>
              </a:buClr>
              <a:buSzPts val="1600"/>
              <a:buNone/>
              <a:defRPr sz="1600">
                <a:solidFill>
                  <a:schemeClr val="dk2"/>
                </a:solidFill>
                <a:latin typeface="Calibri"/>
                <a:ea typeface="Calibri"/>
                <a:cs typeface="Calibri"/>
                <a:sym typeface="Calibri"/>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6" name="Google Shape;126;p26"/>
          <p:cNvSpPr txBox="1"/>
          <p:nvPr>
            <p:ph idx="3" type="body"/>
          </p:nvPr>
        </p:nvSpPr>
        <p:spPr>
          <a:xfrm>
            <a:off x="4155313" y="1956155"/>
            <a:ext cx="4294206" cy="75565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chemeClr val="dk2"/>
              </a:buClr>
              <a:buSzPts val="1600"/>
              <a:buNone/>
              <a:defRPr sz="1600">
                <a:solidFill>
                  <a:schemeClr val="dk2"/>
                </a:solidFill>
                <a:latin typeface="Calibri"/>
                <a:ea typeface="Calibri"/>
                <a:cs typeface="Calibri"/>
                <a:sym typeface="Calibri"/>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7" name="Google Shape;127;p26"/>
          <p:cNvSpPr txBox="1"/>
          <p:nvPr>
            <p:ph idx="4" type="body"/>
          </p:nvPr>
        </p:nvSpPr>
        <p:spPr>
          <a:xfrm>
            <a:off x="4155313" y="3032600"/>
            <a:ext cx="4294206" cy="75565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chemeClr val="dk2"/>
              </a:buClr>
              <a:buSzPts val="1600"/>
              <a:buNone/>
              <a:defRPr sz="1600">
                <a:solidFill>
                  <a:schemeClr val="dk2"/>
                </a:solidFill>
                <a:latin typeface="Calibri"/>
                <a:ea typeface="Calibri"/>
                <a:cs typeface="Calibri"/>
                <a:sym typeface="Calibri"/>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8" name="Google Shape;128;p26"/>
          <p:cNvSpPr txBox="1"/>
          <p:nvPr>
            <p:ph idx="5" type="body"/>
          </p:nvPr>
        </p:nvSpPr>
        <p:spPr>
          <a:xfrm>
            <a:off x="4155313" y="4109045"/>
            <a:ext cx="4294206" cy="75565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chemeClr val="dk2"/>
              </a:buClr>
              <a:buSzPts val="1600"/>
              <a:buNone/>
              <a:defRPr sz="1600">
                <a:solidFill>
                  <a:schemeClr val="dk2"/>
                </a:solidFill>
                <a:latin typeface="Calibri"/>
                <a:ea typeface="Calibri"/>
                <a:cs typeface="Calibri"/>
                <a:sym typeface="Calibri"/>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9" name="Google Shape;129;p26"/>
          <p:cNvSpPr txBox="1"/>
          <p:nvPr>
            <p:ph idx="6" type="body"/>
          </p:nvPr>
        </p:nvSpPr>
        <p:spPr>
          <a:xfrm>
            <a:off x="4155313" y="5185490"/>
            <a:ext cx="4294206" cy="75565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chemeClr val="dk2"/>
              </a:buClr>
              <a:buSzPts val="1600"/>
              <a:buNone/>
              <a:defRPr sz="1600">
                <a:solidFill>
                  <a:schemeClr val="dk2"/>
                </a:solidFill>
                <a:latin typeface="Calibri"/>
                <a:ea typeface="Calibri"/>
                <a:cs typeface="Calibri"/>
                <a:sym typeface="Calibri"/>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130" name="Google Shape;130;p26" title="Decorative"/>
          <p:cNvCxnSpPr/>
          <p:nvPr/>
        </p:nvCxnSpPr>
        <p:spPr>
          <a:xfrm>
            <a:off x="1791782" y="3899540"/>
            <a:ext cx="0" cy="1930310"/>
          </a:xfrm>
          <a:prstGeom prst="straightConnector1">
            <a:avLst/>
          </a:prstGeom>
          <a:noFill/>
          <a:ln cap="flat" cmpd="sng" w="76200">
            <a:solidFill>
              <a:schemeClr val="accent1">
                <a:alpha val="96862"/>
              </a:schemeClr>
            </a:solidFill>
            <a:prstDash val="solid"/>
            <a:miter lim="400000"/>
            <a:headEnd len="sm" w="sm" type="none"/>
            <a:tailEnd len="sm" w="sm"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ustom Layout">
  <p:cSld name="8_Custom Layout">
    <p:bg>
      <p:bgPr>
        <a:solidFill>
          <a:schemeClr val="lt1"/>
        </a:solidFill>
      </p:bgPr>
    </p:bg>
    <p:spTree>
      <p:nvGrpSpPr>
        <p:cNvPr id="131" name="Shape 131"/>
        <p:cNvGrpSpPr/>
        <p:nvPr/>
      </p:nvGrpSpPr>
      <p:grpSpPr>
        <a:xfrm>
          <a:off x="0" y="0"/>
          <a:ext cx="0" cy="0"/>
          <a:chOff x="0" y="0"/>
          <a:chExt cx="0" cy="0"/>
        </a:xfrm>
      </p:grpSpPr>
      <p:sp>
        <p:nvSpPr>
          <p:cNvPr id="132" name="Google Shape;132;p27" title="Decorative"/>
          <p:cNvSpPr/>
          <p:nvPr>
            <p:ph idx="2" type="pic"/>
          </p:nvPr>
        </p:nvSpPr>
        <p:spPr>
          <a:xfrm>
            <a:off x="361244" y="2225040"/>
            <a:ext cx="4536079" cy="4632960"/>
          </a:xfrm>
          <a:prstGeom prst="rect">
            <a:avLst/>
          </a:prstGeom>
          <a:noFill/>
          <a:ln>
            <a:noFill/>
          </a:ln>
        </p:spPr>
      </p:sp>
      <p:sp>
        <p:nvSpPr>
          <p:cNvPr id="133" name="Google Shape;133;p27"/>
          <p:cNvSpPr txBox="1"/>
          <p:nvPr>
            <p:ph idx="1" type="body"/>
          </p:nvPr>
        </p:nvSpPr>
        <p:spPr>
          <a:xfrm>
            <a:off x="5121031" y="2055335"/>
            <a:ext cx="4294206" cy="75565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dk2"/>
              </a:buClr>
              <a:buSzPts val="1400"/>
              <a:buNone/>
              <a:defRPr sz="1400">
                <a:solidFill>
                  <a:schemeClr val="dk2"/>
                </a:solidFill>
                <a:latin typeface="Calibri"/>
                <a:ea typeface="Calibri"/>
                <a:cs typeface="Calibri"/>
                <a:sym typeface="Calibri"/>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4" name="Google Shape;134;p27"/>
          <p:cNvSpPr txBox="1"/>
          <p:nvPr>
            <p:ph idx="3" type="body"/>
          </p:nvPr>
        </p:nvSpPr>
        <p:spPr>
          <a:xfrm>
            <a:off x="5121031" y="2782449"/>
            <a:ext cx="4294206" cy="75565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chemeClr val="dk2"/>
              </a:buClr>
              <a:buSzPts val="1400"/>
              <a:buNone/>
              <a:defRPr sz="1400">
                <a:solidFill>
                  <a:schemeClr val="dk2"/>
                </a:solidFill>
                <a:latin typeface="Calibri"/>
                <a:ea typeface="Calibri"/>
                <a:cs typeface="Calibri"/>
                <a:sym typeface="Calibri"/>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5" name="Google Shape;135;p27"/>
          <p:cNvSpPr txBox="1"/>
          <p:nvPr>
            <p:ph idx="4" type="body"/>
          </p:nvPr>
        </p:nvSpPr>
        <p:spPr>
          <a:xfrm>
            <a:off x="5121031" y="4352427"/>
            <a:ext cx="4294206" cy="75565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chemeClr val="dk2"/>
              </a:buClr>
              <a:buSzPts val="1400"/>
              <a:buNone/>
              <a:defRPr sz="1400">
                <a:solidFill>
                  <a:schemeClr val="dk2"/>
                </a:solidFill>
                <a:latin typeface="Calibri"/>
                <a:ea typeface="Calibri"/>
                <a:cs typeface="Calibri"/>
                <a:sym typeface="Calibri"/>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6" name="Google Shape;136;p27"/>
          <p:cNvSpPr txBox="1"/>
          <p:nvPr>
            <p:ph idx="5" type="body"/>
          </p:nvPr>
        </p:nvSpPr>
        <p:spPr>
          <a:xfrm>
            <a:off x="5121031" y="3567438"/>
            <a:ext cx="4294206" cy="75565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chemeClr val="dk2"/>
              </a:buClr>
              <a:buSzPts val="1400"/>
              <a:buNone/>
              <a:defRPr sz="1400">
                <a:solidFill>
                  <a:schemeClr val="dk2"/>
                </a:solidFill>
                <a:latin typeface="Calibri"/>
                <a:ea typeface="Calibri"/>
                <a:cs typeface="Calibri"/>
                <a:sym typeface="Calibri"/>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7" name="Google Shape;137;p27"/>
          <p:cNvSpPr txBox="1"/>
          <p:nvPr>
            <p:ph idx="6" type="body"/>
          </p:nvPr>
        </p:nvSpPr>
        <p:spPr>
          <a:xfrm>
            <a:off x="5121031" y="5137415"/>
            <a:ext cx="4294206" cy="75565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chemeClr val="dk2"/>
              </a:buClr>
              <a:buSzPts val="1400"/>
              <a:buNone/>
              <a:defRPr sz="1400">
                <a:solidFill>
                  <a:schemeClr val="dk2"/>
                </a:solidFill>
                <a:latin typeface="Calibri"/>
                <a:ea typeface="Calibri"/>
                <a:cs typeface="Calibri"/>
                <a:sym typeface="Calibri"/>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8" name="Google Shape;138;p27" title="Decorative"/>
          <p:cNvSpPr/>
          <p:nvPr/>
        </p:nvSpPr>
        <p:spPr>
          <a:xfrm>
            <a:off x="353385" y="0"/>
            <a:ext cx="4572513" cy="2059305"/>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cxnSp>
        <p:nvCxnSpPr>
          <p:cNvPr id="139" name="Google Shape;139;p27" title="Decorative"/>
          <p:cNvCxnSpPr/>
          <p:nvPr/>
        </p:nvCxnSpPr>
        <p:spPr>
          <a:xfrm>
            <a:off x="1560255" y="445140"/>
            <a:ext cx="0" cy="1930310"/>
          </a:xfrm>
          <a:prstGeom prst="straightConnector1">
            <a:avLst/>
          </a:prstGeom>
          <a:noFill/>
          <a:ln cap="flat" cmpd="sng" w="76200">
            <a:solidFill>
              <a:srgbClr val="1D72AB">
                <a:alpha val="96862"/>
              </a:srgbClr>
            </a:solidFill>
            <a:prstDash val="solid"/>
            <a:miter lim="400000"/>
            <a:headEnd len="sm" w="sm" type="none"/>
            <a:tailEnd len="sm" w="sm" type="none"/>
          </a:ln>
        </p:spPr>
      </p:cxnSp>
      <p:sp>
        <p:nvSpPr>
          <p:cNvPr id="140" name="Google Shape;140;p27"/>
          <p:cNvSpPr txBox="1"/>
          <p:nvPr>
            <p:ph type="title"/>
          </p:nvPr>
        </p:nvSpPr>
        <p:spPr>
          <a:xfrm>
            <a:off x="595100" y="192385"/>
            <a:ext cx="2275389" cy="1025525"/>
          </a:xfrm>
          <a:prstGeom prst="rect">
            <a:avLst/>
          </a:prstGeom>
          <a:noFill/>
          <a:ln>
            <a:noFill/>
          </a:ln>
        </p:spPr>
        <p:txBody>
          <a:bodyPr anchorCtr="0" anchor="b" bIns="0" lIns="0" spcFirstLastPara="1" rIns="91425" wrap="square" tIns="45700">
            <a:noAutofit/>
          </a:bodyPr>
          <a:lstStyle>
            <a:lvl1pPr lvl="0" algn="l">
              <a:lnSpc>
                <a:spcPct val="90000"/>
              </a:lnSpc>
              <a:spcBef>
                <a:spcPts val="0"/>
              </a:spcBef>
              <a:spcAft>
                <a:spcPts val="0"/>
              </a:spcAft>
              <a:buClr>
                <a:schemeClr val="lt1"/>
              </a:buClr>
              <a:buSzPts val="5000"/>
              <a:buFont typeface="Corbel"/>
              <a:buNone/>
              <a:defRPr b="1" sz="5000">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ustom Layout">
  <p:cSld name="7_Custom Layout">
    <p:bg>
      <p:bgPr>
        <a:solidFill>
          <a:schemeClr val="lt1"/>
        </a:solidFill>
      </p:bgPr>
    </p:bg>
    <p:spTree>
      <p:nvGrpSpPr>
        <p:cNvPr id="19" name="Shape 19"/>
        <p:cNvGrpSpPr/>
        <p:nvPr/>
      </p:nvGrpSpPr>
      <p:grpSpPr>
        <a:xfrm>
          <a:off x="0" y="0"/>
          <a:ext cx="0" cy="0"/>
          <a:chOff x="0" y="0"/>
          <a:chExt cx="0" cy="0"/>
        </a:xfrm>
      </p:grpSpPr>
      <p:sp>
        <p:nvSpPr>
          <p:cNvPr id="20" name="Google Shape;20;p10" title="Decorative"/>
          <p:cNvSpPr/>
          <p:nvPr>
            <p:ph idx="2" type="pic"/>
          </p:nvPr>
        </p:nvSpPr>
        <p:spPr>
          <a:xfrm>
            <a:off x="1" y="0"/>
            <a:ext cx="4910666" cy="6858000"/>
          </a:xfrm>
          <a:prstGeom prst="rect">
            <a:avLst/>
          </a:prstGeom>
          <a:noFill/>
          <a:ln>
            <a:noFill/>
          </a:ln>
        </p:spPr>
      </p:sp>
      <p:sp>
        <p:nvSpPr>
          <p:cNvPr id="21" name="Google Shape;21;p10" title="Decorative"/>
          <p:cNvSpPr/>
          <p:nvPr/>
        </p:nvSpPr>
        <p:spPr>
          <a:xfrm>
            <a:off x="4910667" y="0"/>
            <a:ext cx="1174045"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 name="Google Shape;22;p10"/>
          <p:cNvSpPr txBox="1"/>
          <p:nvPr>
            <p:ph idx="1" type="body"/>
          </p:nvPr>
        </p:nvSpPr>
        <p:spPr>
          <a:xfrm>
            <a:off x="6295131" y="879710"/>
            <a:ext cx="4801847" cy="75565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dk2"/>
              </a:buClr>
              <a:buSzPts val="1600"/>
              <a:buNone/>
              <a:defRPr sz="1600">
                <a:solidFill>
                  <a:schemeClr val="dk2"/>
                </a:solidFill>
                <a:latin typeface="Calibri"/>
                <a:ea typeface="Calibri"/>
                <a:cs typeface="Calibri"/>
                <a:sym typeface="Calibri"/>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3" name="Google Shape;23;p10"/>
          <p:cNvSpPr txBox="1"/>
          <p:nvPr>
            <p:ph idx="3" type="body"/>
          </p:nvPr>
        </p:nvSpPr>
        <p:spPr>
          <a:xfrm>
            <a:off x="6295131" y="1956155"/>
            <a:ext cx="4801847" cy="75565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chemeClr val="dk2"/>
              </a:buClr>
              <a:buSzPts val="1600"/>
              <a:buNone/>
              <a:defRPr sz="1600">
                <a:solidFill>
                  <a:schemeClr val="dk2"/>
                </a:solidFill>
                <a:latin typeface="Calibri"/>
                <a:ea typeface="Calibri"/>
                <a:cs typeface="Calibri"/>
                <a:sym typeface="Calibri"/>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10"/>
          <p:cNvSpPr txBox="1"/>
          <p:nvPr>
            <p:ph idx="4" type="body"/>
          </p:nvPr>
        </p:nvSpPr>
        <p:spPr>
          <a:xfrm>
            <a:off x="6295131" y="3032600"/>
            <a:ext cx="4801847" cy="75565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chemeClr val="dk2"/>
              </a:buClr>
              <a:buSzPts val="1600"/>
              <a:buNone/>
              <a:defRPr sz="1600">
                <a:solidFill>
                  <a:schemeClr val="dk2"/>
                </a:solidFill>
                <a:latin typeface="Calibri"/>
                <a:ea typeface="Calibri"/>
                <a:cs typeface="Calibri"/>
                <a:sym typeface="Calibri"/>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5" name="Google Shape;25;p10"/>
          <p:cNvSpPr txBox="1"/>
          <p:nvPr>
            <p:ph idx="5" type="body"/>
          </p:nvPr>
        </p:nvSpPr>
        <p:spPr>
          <a:xfrm>
            <a:off x="6295131" y="4109045"/>
            <a:ext cx="4801847" cy="75565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chemeClr val="dk2"/>
              </a:buClr>
              <a:buSzPts val="1600"/>
              <a:buNone/>
              <a:defRPr sz="1600">
                <a:solidFill>
                  <a:schemeClr val="dk2"/>
                </a:solidFill>
                <a:latin typeface="Calibri"/>
                <a:ea typeface="Calibri"/>
                <a:cs typeface="Calibri"/>
                <a:sym typeface="Calibri"/>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 name="Google Shape;26;p10"/>
          <p:cNvSpPr txBox="1"/>
          <p:nvPr>
            <p:ph idx="6" type="body"/>
          </p:nvPr>
        </p:nvSpPr>
        <p:spPr>
          <a:xfrm>
            <a:off x="6295131" y="5185490"/>
            <a:ext cx="4801847" cy="75565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chemeClr val="dk2"/>
              </a:buClr>
              <a:buSzPts val="1600"/>
              <a:buNone/>
              <a:defRPr sz="1600">
                <a:solidFill>
                  <a:schemeClr val="dk2"/>
                </a:solidFill>
                <a:latin typeface="Calibri"/>
                <a:ea typeface="Calibri"/>
                <a:cs typeface="Calibri"/>
                <a:sym typeface="Calibri"/>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7" name="Google Shape;27;p10"/>
          <p:cNvSpPr txBox="1"/>
          <p:nvPr>
            <p:ph idx="7" type="body"/>
          </p:nvPr>
        </p:nvSpPr>
        <p:spPr>
          <a:xfrm>
            <a:off x="5084074" y="879710"/>
            <a:ext cx="741082" cy="755650"/>
          </a:xfrm>
          <a:prstGeom prst="rect">
            <a:avLst/>
          </a:prstGeom>
          <a:noFill/>
          <a:ln>
            <a:noFill/>
          </a:ln>
        </p:spPr>
        <p:txBody>
          <a:bodyPr anchorCtr="0" anchor="ctr" bIns="45700" lIns="91425" spcFirstLastPara="1" rIns="0" wrap="square" tIns="45700">
            <a:noAutofit/>
          </a:bodyPr>
          <a:lstStyle>
            <a:lvl1pPr indent="-228600" lvl="0" marL="457200" algn="r">
              <a:lnSpc>
                <a:spcPct val="90000"/>
              </a:lnSpc>
              <a:spcBef>
                <a:spcPts val="1000"/>
              </a:spcBef>
              <a:spcAft>
                <a:spcPts val="0"/>
              </a:spcAft>
              <a:buClr>
                <a:schemeClr val="lt1"/>
              </a:buClr>
              <a:buSzPts val="6000"/>
              <a:buNone/>
              <a:defRPr sz="6000">
                <a:solidFill>
                  <a:schemeClr val="lt1"/>
                </a:solidFill>
                <a:latin typeface="Corbel"/>
                <a:ea typeface="Corbel"/>
                <a:cs typeface="Corbel"/>
                <a:sym typeface="Corbel"/>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 name="Google Shape;28;p10"/>
          <p:cNvSpPr txBox="1"/>
          <p:nvPr>
            <p:ph idx="8" type="body"/>
          </p:nvPr>
        </p:nvSpPr>
        <p:spPr>
          <a:xfrm>
            <a:off x="5084074" y="1956155"/>
            <a:ext cx="741082" cy="755650"/>
          </a:xfrm>
          <a:prstGeom prst="rect">
            <a:avLst/>
          </a:prstGeom>
          <a:noFill/>
          <a:ln>
            <a:noFill/>
          </a:ln>
        </p:spPr>
        <p:txBody>
          <a:bodyPr anchorCtr="0" anchor="ctr" bIns="45700" lIns="91425" spcFirstLastPara="1" rIns="0" wrap="square" tIns="45700">
            <a:noAutofit/>
          </a:bodyPr>
          <a:lstStyle>
            <a:lvl1pPr indent="-228600" lvl="0" marL="457200" algn="r">
              <a:lnSpc>
                <a:spcPct val="90000"/>
              </a:lnSpc>
              <a:spcBef>
                <a:spcPts val="1000"/>
              </a:spcBef>
              <a:spcAft>
                <a:spcPts val="0"/>
              </a:spcAft>
              <a:buClr>
                <a:schemeClr val="lt1"/>
              </a:buClr>
              <a:buSzPts val="6000"/>
              <a:buNone/>
              <a:defRPr sz="6000">
                <a:solidFill>
                  <a:schemeClr val="lt1"/>
                </a:solidFill>
                <a:latin typeface="Corbel"/>
                <a:ea typeface="Corbel"/>
                <a:cs typeface="Corbel"/>
                <a:sym typeface="Corbel"/>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9" name="Google Shape;29;p10"/>
          <p:cNvSpPr txBox="1"/>
          <p:nvPr>
            <p:ph idx="9" type="body"/>
          </p:nvPr>
        </p:nvSpPr>
        <p:spPr>
          <a:xfrm>
            <a:off x="5084074" y="3032600"/>
            <a:ext cx="741082" cy="755650"/>
          </a:xfrm>
          <a:prstGeom prst="rect">
            <a:avLst/>
          </a:prstGeom>
          <a:noFill/>
          <a:ln>
            <a:noFill/>
          </a:ln>
        </p:spPr>
        <p:txBody>
          <a:bodyPr anchorCtr="0" anchor="ctr" bIns="45700" lIns="91425" spcFirstLastPara="1" rIns="0" wrap="square" tIns="45700">
            <a:noAutofit/>
          </a:bodyPr>
          <a:lstStyle>
            <a:lvl1pPr indent="-228600" lvl="0" marL="457200" algn="r">
              <a:lnSpc>
                <a:spcPct val="90000"/>
              </a:lnSpc>
              <a:spcBef>
                <a:spcPts val="1000"/>
              </a:spcBef>
              <a:spcAft>
                <a:spcPts val="0"/>
              </a:spcAft>
              <a:buClr>
                <a:schemeClr val="lt1"/>
              </a:buClr>
              <a:buSzPts val="6000"/>
              <a:buNone/>
              <a:defRPr sz="6000">
                <a:solidFill>
                  <a:schemeClr val="lt1"/>
                </a:solidFill>
                <a:latin typeface="Corbel"/>
                <a:ea typeface="Corbel"/>
                <a:cs typeface="Corbel"/>
                <a:sym typeface="Corbel"/>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0" name="Google Shape;30;p10"/>
          <p:cNvSpPr txBox="1"/>
          <p:nvPr>
            <p:ph idx="13" type="body"/>
          </p:nvPr>
        </p:nvSpPr>
        <p:spPr>
          <a:xfrm>
            <a:off x="5084074" y="4109045"/>
            <a:ext cx="741082" cy="755650"/>
          </a:xfrm>
          <a:prstGeom prst="rect">
            <a:avLst/>
          </a:prstGeom>
          <a:noFill/>
          <a:ln>
            <a:noFill/>
          </a:ln>
        </p:spPr>
        <p:txBody>
          <a:bodyPr anchorCtr="0" anchor="ctr" bIns="45700" lIns="91425" spcFirstLastPara="1" rIns="0" wrap="square" tIns="45700">
            <a:noAutofit/>
          </a:bodyPr>
          <a:lstStyle>
            <a:lvl1pPr indent="-228600" lvl="0" marL="457200" algn="r">
              <a:lnSpc>
                <a:spcPct val="90000"/>
              </a:lnSpc>
              <a:spcBef>
                <a:spcPts val="1000"/>
              </a:spcBef>
              <a:spcAft>
                <a:spcPts val="0"/>
              </a:spcAft>
              <a:buClr>
                <a:schemeClr val="lt1"/>
              </a:buClr>
              <a:buSzPts val="6000"/>
              <a:buNone/>
              <a:defRPr sz="6000">
                <a:solidFill>
                  <a:schemeClr val="lt1"/>
                </a:solidFill>
                <a:latin typeface="Corbel"/>
                <a:ea typeface="Corbel"/>
                <a:cs typeface="Corbel"/>
                <a:sym typeface="Corbel"/>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 name="Google Shape;31;p10"/>
          <p:cNvSpPr txBox="1"/>
          <p:nvPr>
            <p:ph idx="14" type="body"/>
          </p:nvPr>
        </p:nvSpPr>
        <p:spPr>
          <a:xfrm>
            <a:off x="5084074" y="5185490"/>
            <a:ext cx="741082" cy="755650"/>
          </a:xfrm>
          <a:prstGeom prst="rect">
            <a:avLst/>
          </a:prstGeom>
          <a:noFill/>
          <a:ln>
            <a:noFill/>
          </a:ln>
        </p:spPr>
        <p:txBody>
          <a:bodyPr anchorCtr="0" anchor="ctr" bIns="45700" lIns="91425" spcFirstLastPara="1" rIns="0" wrap="square" tIns="45700">
            <a:noAutofit/>
          </a:bodyPr>
          <a:lstStyle>
            <a:lvl1pPr indent="-228600" lvl="0" marL="457200" algn="r">
              <a:lnSpc>
                <a:spcPct val="90000"/>
              </a:lnSpc>
              <a:spcBef>
                <a:spcPts val="1000"/>
              </a:spcBef>
              <a:spcAft>
                <a:spcPts val="0"/>
              </a:spcAft>
              <a:buClr>
                <a:schemeClr val="lt1"/>
              </a:buClr>
              <a:buSzPts val="6000"/>
              <a:buNone/>
              <a:defRPr sz="6000">
                <a:solidFill>
                  <a:schemeClr val="lt1"/>
                </a:solidFill>
                <a:latin typeface="Corbel"/>
                <a:ea typeface="Corbel"/>
                <a:cs typeface="Corbel"/>
                <a:sym typeface="Corbel"/>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10"/>
          <p:cNvSpPr txBox="1"/>
          <p:nvPr>
            <p:ph type="title"/>
          </p:nvPr>
        </p:nvSpPr>
        <p:spPr>
          <a:xfrm>
            <a:off x="826626" y="3727361"/>
            <a:ext cx="2275389" cy="1025525"/>
          </a:xfrm>
          <a:prstGeom prst="rect">
            <a:avLst/>
          </a:prstGeom>
          <a:noFill/>
          <a:ln>
            <a:noFill/>
          </a:ln>
        </p:spPr>
        <p:txBody>
          <a:bodyPr anchorCtr="0" anchor="b" bIns="0" lIns="0" spcFirstLastPara="1" rIns="91425" wrap="square" tIns="45700">
            <a:noAutofit/>
          </a:bodyPr>
          <a:lstStyle>
            <a:lvl1pPr lvl="0" algn="l">
              <a:lnSpc>
                <a:spcPct val="90000"/>
              </a:lnSpc>
              <a:spcBef>
                <a:spcPts val="0"/>
              </a:spcBef>
              <a:spcAft>
                <a:spcPts val="0"/>
              </a:spcAft>
              <a:buClr>
                <a:schemeClr val="dk2"/>
              </a:buClr>
              <a:buSzPts val="5000"/>
              <a:buFont typeface="Corbel"/>
              <a:buNone/>
              <a:defRPr b="1" sz="5000">
                <a:solidFill>
                  <a:schemeClr val="dk2"/>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1_Custom Layout">
  <p:cSld name="41_Custom Layout">
    <p:bg>
      <p:bgPr>
        <a:solidFill>
          <a:schemeClr val="lt1"/>
        </a:solidFill>
      </p:bgPr>
    </p:bg>
    <p:spTree>
      <p:nvGrpSpPr>
        <p:cNvPr id="141" name="Shape 141"/>
        <p:cNvGrpSpPr/>
        <p:nvPr/>
      </p:nvGrpSpPr>
      <p:grpSpPr>
        <a:xfrm>
          <a:off x="0" y="0"/>
          <a:ext cx="0" cy="0"/>
          <a:chOff x="0" y="0"/>
          <a:chExt cx="0" cy="0"/>
        </a:xfrm>
      </p:grpSpPr>
      <p:sp>
        <p:nvSpPr>
          <p:cNvPr id="142" name="Google Shape;142;p28" title="Decorative"/>
          <p:cNvSpPr/>
          <p:nvPr>
            <p:ph idx="2" type="pic"/>
          </p:nvPr>
        </p:nvSpPr>
        <p:spPr>
          <a:xfrm>
            <a:off x="6264877" y="0"/>
            <a:ext cx="5927124" cy="6858000"/>
          </a:xfrm>
          <a:prstGeom prst="rect">
            <a:avLst/>
          </a:prstGeom>
          <a:noFill/>
          <a:ln>
            <a:noFill/>
          </a:ln>
        </p:spPr>
      </p:sp>
      <p:sp>
        <p:nvSpPr>
          <p:cNvPr id="143" name="Google Shape;143;p28"/>
          <p:cNvSpPr txBox="1"/>
          <p:nvPr>
            <p:ph idx="1" type="body"/>
          </p:nvPr>
        </p:nvSpPr>
        <p:spPr>
          <a:xfrm>
            <a:off x="471529" y="2348736"/>
            <a:ext cx="4294206" cy="75565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dk2"/>
              </a:buClr>
              <a:buSzPts val="1400"/>
              <a:buNone/>
              <a:defRPr sz="1400">
                <a:solidFill>
                  <a:schemeClr val="dk2"/>
                </a:solidFill>
                <a:latin typeface="Calibri"/>
                <a:ea typeface="Calibri"/>
                <a:cs typeface="Calibri"/>
                <a:sym typeface="Calibri"/>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4" name="Google Shape;144;p28"/>
          <p:cNvSpPr txBox="1"/>
          <p:nvPr>
            <p:ph idx="3" type="body"/>
          </p:nvPr>
        </p:nvSpPr>
        <p:spPr>
          <a:xfrm>
            <a:off x="471529" y="3075850"/>
            <a:ext cx="4294206" cy="75565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chemeClr val="dk2"/>
              </a:buClr>
              <a:buSzPts val="1400"/>
              <a:buNone/>
              <a:defRPr sz="1400">
                <a:solidFill>
                  <a:schemeClr val="dk2"/>
                </a:solidFill>
                <a:latin typeface="Calibri"/>
                <a:ea typeface="Calibri"/>
                <a:cs typeface="Calibri"/>
                <a:sym typeface="Calibri"/>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5" name="Google Shape;145;p28"/>
          <p:cNvSpPr txBox="1"/>
          <p:nvPr>
            <p:ph idx="4" type="body"/>
          </p:nvPr>
        </p:nvSpPr>
        <p:spPr>
          <a:xfrm>
            <a:off x="471529" y="4645828"/>
            <a:ext cx="4294206" cy="75565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chemeClr val="dk2"/>
              </a:buClr>
              <a:buSzPts val="1400"/>
              <a:buNone/>
              <a:defRPr sz="1400">
                <a:solidFill>
                  <a:schemeClr val="dk2"/>
                </a:solidFill>
                <a:latin typeface="Calibri"/>
                <a:ea typeface="Calibri"/>
                <a:cs typeface="Calibri"/>
                <a:sym typeface="Calibri"/>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6" name="Google Shape;146;p28"/>
          <p:cNvSpPr txBox="1"/>
          <p:nvPr>
            <p:ph idx="5" type="body"/>
          </p:nvPr>
        </p:nvSpPr>
        <p:spPr>
          <a:xfrm>
            <a:off x="471529" y="3860839"/>
            <a:ext cx="4294206" cy="75565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chemeClr val="dk2"/>
              </a:buClr>
              <a:buSzPts val="1400"/>
              <a:buNone/>
              <a:defRPr sz="1400">
                <a:solidFill>
                  <a:schemeClr val="dk2"/>
                </a:solidFill>
                <a:latin typeface="Calibri"/>
                <a:ea typeface="Calibri"/>
                <a:cs typeface="Calibri"/>
                <a:sym typeface="Calibri"/>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7" name="Google Shape;147;p28"/>
          <p:cNvSpPr txBox="1"/>
          <p:nvPr>
            <p:ph idx="6" type="body"/>
          </p:nvPr>
        </p:nvSpPr>
        <p:spPr>
          <a:xfrm>
            <a:off x="471529" y="5430816"/>
            <a:ext cx="4294206" cy="75565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Clr>
                <a:schemeClr val="dk2"/>
              </a:buClr>
              <a:buSzPts val="1400"/>
              <a:buNone/>
              <a:defRPr sz="1400">
                <a:solidFill>
                  <a:schemeClr val="dk2"/>
                </a:solidFill>
                <a:latin typeface="Calibri"/>
                <a:ea typeface="Calibri"/>
                <a:cs typeface="Calibri"/>
                <a:sym typeface="Calibri"/>
              </a:defRPr>
            </a:lvl1pPr>
            <a:lvl2pPr indent="-228600" lvl="1" marL="914400" algn="l">
              <a:lnSpc>
                <a:spcPct val="90000"/>
              </a:lnSpc>
              <a:spcBef>
                <a:spcPts val="500"/>
              </a:spcBef>
              <a:spcAft>
                <a:spcPts val="0"/>
              </a:spcAft>
              <a:buClr>
                <a:schemeClr val="dk2"/>
              </a:buClr>
              <a:buSzPts val="1800"/>
              <a:buNone/>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8" name="Google Shape;148;p28" title="Decorative"/>
          <p:cNvSpPr/>
          <p:nvPr/>
        </p:nvSpPr>
        <p:spPr>
          <a:xfrm>
            <a:off x="353385" y="0"/>
            <a:ext cx="4572513" cy="205930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cxnSp>
        <p:nvCxnSpPr>
          <p:cNvPr id="149" name="Google Shape;149;p28" title="Decorative"/>
          <p:cNvCxnSpPr/>
          <p:nvPr/>
        </p:nvCxnSpPr>
        <p:spPr>
          <a:xfrm>
            <a:off x="1560255" y="445140"/>
            <a:ext cx="0" cy="1930310"/>
          </a:xfrm>
          <a:prstGeom prst="straightConnector1">
            <a:avLst/>
          </a:prstGeom>
          <a:noFill/>
          <a:ln cap="flat" cmpd="sng" w="76200">
            <a:solidFill>
              <a:srgbClr val="C48FAA">
                <a:alpha val="96862"/>
              </a:srgbClr>
            </a:solidFill>
            <a:prstDash val="solid"/>
            <a:miter lim="400000"/>
            <a:headEnd len="sm" w="sm" type="none"/>
            <a:tailEnd len="sm" w="sm" type="none"/>
          </a:ln>
        </p:spPr>
      </p:cxnSp>
      <p:sp>
        <p:nvSpPr>
          <p:cNvPr id="150" name="Google Shape;150;p28"/>
          <p:cNvSpPr txBox="1"/>
          <p:nvPr>
            <p:ph type="title"/>
          </p:nvPr>
        </p:nvSpPr>
        <p:spPr>
          <a:xfrm>
            <a:off x="595100" y="192385"/>
            <a:ext cx="2275389" cy="1025525"/>
          </a:xfrm>
          <a:prstGeom prst="rect">
            <a:avLst/>
          </a:prstGeom>
          <a:noFill/>
          <a:ln>
            <a:noFill/>
          </a:ln>
        </p:spPr>
        <p:txBody>
          <a:bodyPr anchorCtr="0" anchor="b" bIns="0" lIns="0" spcFirstLastPara="1" rIns="91425" wrap="square" tIns="45700">
            <a:noAutofit/>
          </a:bodyPr>
          <a:lstStyle>
            <a:lvl1pPr lvl="0" algn="l">
              <a:lnSpc>
                <a:spcPct val="90000"/>
              </a:lnSpc>
              <a:spcBef>
                <a:spcPts val="0"/>
              </a:spcBef>
              <a:spcAft>
                <a:spcPts val="0"/>
              </a:spcAft>
              <a:buClr>
                <a:schemeClr val="lt1"/>
              </a:buClr>
              <a:buSzPts val="5000"/>
              <a:buFont typeface="Corbel"/>
              <a:buNone/>
              <a:defRPr b="1" sz="5000">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spTree>
      <p:nvGrpSpPr>
        <p:cNvPr id="151" name="Shape 151"/>
        <p:cNvGrpSpPr/>
        <p:nvPr/>
      </p:nvGrpSpPr>
      <p:grpSpPr>
        <a:xfrm>
          <a:off x="0" y="0"/>
          <a:ext cx="0" cy="0"/>
          <a:chOff x="0" y="0"/>
          <a:chExt cx="0" cy="0"/>
        </a:xfrm>
      </p:grpSpPr>
      <p:sp>
        <p:nvSpPr>
          <p:cNvPr id="152" name="Google Shape;152;p29"/>
          <p:cNvSpPr txBox="1"/>
          <p:nvPr>
            <p:ph type="title"/>
          </p:nvPr>
        </p:nvSpPr>
        <p:spPr>
          <a:xfrm>
            <a:off x="769354" y="2596916"/>
            <a:ext cx="4385841" cy="1325563"/>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2"/>
              </a:buClr>
              <a:buSzPts val="4400"/>
              <a:buFont typeface="Corbel"/>
              <a:buNone/>
              <a:defRPr>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3" name="Google Shape;153;p29" title="Decorative"/>
          <p:cNvSpPr/>
          <p:nvPr>
            <p:ph idx="2" type="pic"/>
          </p:nvPr>
        </p:nvSpPr>
        <p:spPr>
          <a:xfrm>
            <a:off x="6096000" y="1"/>
            <a:ext cx="6096000" cy="6858000"/>
          </a:xfrm>
          <a:prstGeom prst="rect">
            <a:avLst/>
          </a:prstGeom>
          <a:noFill/>
          <a:ln>
            <a:noFill/>
          </a:ln>
        </p:spPr>
      </p:sp>
      <p:sp>
        <p:nvSpPr>
          <p:cNvPr id="154" name="Google Shape;154;p29"/>
          <p:cNvSpPr txBox="1"/>
          <p:nvPr>
            <p:ph idx="1" type="body"/>
          </p:nvPr>
        </p:nvSpPr>
        <p:spPr>
          <a:xfrm>
            <a:off x="769353" y="4628132"/>
            <a:ext cx="4385841" cy="1325562"/>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1000"/>
              </a:spcBef>
              <a:spcAft>
                <a:spcPts val="0"/>
              </a:spcAft>
              <a:buClr>
                <a:schemeClr val="dk2"/>
              </a:buClr>
              <a:buSzPts val="1400"/>
              <a:buNone/>
              <a:defRPr sz="1400">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5" name="Google Shape;155;p29"/>
          <p:cNvSpPr txBox="1"/>
          <p:nvPr>
            <p:ph idx="3" type="body"/>
          </p:nvPr>
        </p:nvSpPr>
        <p:spPr>
          <a:xfrm>
            <a:off x="769353" y="4165142"/>
            <a:ext cx="4385841" cy="382749"/>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2"/>
              </a:buClr>
              <a:buSzPts val="1600"/>
              <a:buNone/>
              <a:defRPr b="1" sz="1600">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156" name="Google Shape;156;p29" title="Decorative"/>
          <p:cNvCxnSpPr/>
          <p:nvPr/>
        </p:nvCxnSpPr>
        <p:spPr>
          <a:xfrm rot="10800000">
            <a:off x="527427" y="1631760"/>
            <a:ext cx="0" cy="4321933"/>
          </a:xfrm>
          <a:prstGeom prst="straightConnector1">
            <a:avLst/>
          </a:prstGeom>
          <a:noFill/>
          <a:ln cap="flat" cmpd="sng" w="76200">
            <a:solidFill>
              <a:schemeClr val="accent1">
                <a:alpha val="96862"/>
              </a:schemeClr>
            </a:solidFill>
            <a:prstDash val="solid"/>
            <a:miter lim="400000"/>
            <a:headEnd len="sm" w="sm" type="none"/>
            <a:tailEnd len="sm" w="sm" type="none"/>
          </a:ln>
        </p:spPr>
      </p:cxnSp>
      <p:sp>
        <p:nvSpPr>
          <p:cNvPr id="157" name="Google Shape;157;p29" title="Decorative"/>
          <p:cNvSpPr/>
          <p:nvPr>
            <p:ph idx="4" type="pic"/>
          </p:nvPr>
        </p:nvSpPr>
        <p:spPr>
          <a:xfrm>
            <a:off x="769354" y="1631760"/>
            <a:ext cx="804759" cy="804759"/>
          </a:xfrm>
          <a:prstGeom prst="rect">
            <a:avLst/>
          </a:prstGeom>
          <a:solidFill>
            <a:schemeClr val="lt1"/>
          </a:solidFill>
          <a:ln>
            <a:no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_Custom Layout">
  <p:cSld name="14_Custom Layout">
    <p:spTree>
      <p:nvGrpSpPr>
        <p:cNvPr id="158" name="Shape 158"/>
        <p:cNvGrpSpPr/>
        <p:nvPr/>
      </p:nvGrpSpPr>
      <p:grpSpPr>
        <a:xfrm>
          <a:off x="0" y="0"/>
          <a:ext cx="0" cy="0"/>
          <a:chOff x="0" y="0"/>
          <a:chExt cx="0" cy="0"/>
        </a:xfrm>
      </p:grpSpPr>
      <p:sp>
        <p:nvSpPr>
          <p:cNvPr id="159" name="Google Shape;159;p30" title="Decorative"/>
          <p:cNvSpPr/>
          <p:nvPr>
            <p:ph idx="2" type="pic"/>
          </p:nvPr>
        </p:nvSpPr>
        <p:spPr>
          <a:xfrm>
            <a:off x="1" y="2808079"/>
            <a:ext cx="6096000" cy="4049920"/>
          </a:xfrm>
          <a:prstGeom prst="rect">
            <a:avLst/>
          </a:prstGeom>
          <a:noFill/>
          <a:ln>
            <a:noFill/>
          </a:ln>
        </p:spPr>
      </p:sp>
      <p:sp>
        <p:nvSpPr>
          <p:cNvPr id="160" name="Google Shape;160;p30"/>
          <p:cNvSpPr txBox="1"/>
          <p:nvPr>
            <p:ph type="title"/>
          </p:nvPr>
        </p:nvSpPr>
        <p:spPr>
          <a:xfrm>
            <a:off x="838200" y="571465"/>
            <a:ext cx="5257801" cy="1325563"/>
          </a:xfrm>
          <a:prstGeom prst="rect">
            <a:avLst/>
          </a:prstGeom>
          <a:noFill/>
          <a:ln>
            <a:noFill/>
          </a:ln>
        </p:spPr>
        <p:txBody>
          <a:bodyPr anchorCtr="0" anchor="b" bIns="45700" lIns="91425" spcFirstLastPara="1" rIns="91425" wrap="square" tIns="45700">
            <a:normAutofit/>
          </a:bodyPr>
          <a:lstStyle>
            <a:lvl1pPr lvl="0" algn="r">
              <a:lnSpc>
                <a:spcPct val="90000"/>
              </a:lnSpc>
              <a:spcBef>
                <a:spcPts val="0"/>
              </a:spcBef>
              <a:spcAft>
                <a:spcPts val="0"/>
              </a:spcAft>
              <a:buClr>
                <a:schemeClr val="dk2"/>
              </a:buClr>
              <a:buSzPts val="4000"/>
              <a:buFont typeface="Corbel"/>
              <a:buNone/>
              <a:defRPr sz="4000">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1" name="Google Shape;161;p30"/>
          <p:cNvSpPr txBox="1"/>
          <p:nvPr>
            <p:ph idx="1" type="body"/>
          </p:nvPr>
        </p:nvSpPr>
        <p:spPr>
          <a:xfrm>
            <a:off x="6987825" y="2808079"/>
            <a:ext cx="4312353" cy="382749"/>
          </a:xfrm>
          <a:prstGeom prst="rect">
            <a:avLst/>
          </a:prstGeom>
          <a:noFill/>
          <a:ln>
            <a:noFill/>
          </a:ln>
        </p:spPr>
        <p:txBody>
          <a:bodyPr anchorCtr="0" anchor="b" bIns="45700" lIns="0" spcFirstLastPara="1" rIns="91425" wrap="square" tIns="45700">
            <a:normAutofit/>
          </a:bodyPr>
          <a:lstStyle>
            <a:lvl1pPr indent="-330200" lvl="0" marL="457200" algn="l">
              <a:lnSpc>
                <a:spcPct val="90000"/>
              </a:lnSpc>
              <a:spcBef>
                <a:spcPts val="1000"/>
              </a:spcBef>
              <a:spcAft>
                <a:spcPts val="0"/>
              </a:spcAft>
              <a:buClr>
                <a:schemeClr val="dk2"/>
              </a:buClr>
              <a:buSzPts val="1600"/>
              <a:buChar char="•"/>
              <a:defRPr b="1" sz="1600">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2" name="Google Shape;162;p30"/>
          <p:cNvSpPr txBox="1"/>
          <p:nvPr>
            <p:ph idx="3" type="body"/>
          </p:nvPr>
        </p:nvSpPr>
        <p:spPr>
          <a:xfrm>
            <a:off x="6987825" y="3212363"/>
            <a:ext cx="4312353" cy="2962659"/>
          </a:xfrm>
          <a:prstGeom prst="rect">
            <a:avLst/>
          </a:prstGeom>
          <a:noFill/>
          <a:ln>
            <a:noFill/>
          </a:ln>
        </p:spPr>
        <p:txBody>
          <a:bodyPr anchorCtr="0" anchor="t" bIns="45700" lIns="0" spcFirstLastPara="1" rIns="91425" wrap="square" tIns="72000">
            <a:normAutofit/>
          </a:bodyPr>
          <a:lstStyle>
            <a:lvl1pPr indent="-317500" lvl="0" marL="457200" algn="l">
              <a:lnSpc>
                <a:spcPct val="90000"/>
              </a:lnSpc>
              <a:spcBef>
                <a:spcPts val="1000"/>
              </a:spcBef>
              <a:spcAft>
                <a:spcPts val="0"/>
              </a:spcAft>
              <a:buClr>
                <a:schemeClr val="dk2"/>
              </a:buClr>
              <a:buSzPts val="1400"/>
              <a:buChar char="•"/>
              <a:defRPr sz="1400">
                <a:latin typeface="Calibri"/>
                <a:ea typeface="Calibri"/>
                <a:cs typeface="Calibri"/>
                <a:sym typeface="Calibri"/>
              </a:defRPr>
            </a:lvl1pPr>
            <a:lvl2pPr indent="-304800" lvl="1" marL="914400" algn="l">
              <a:lnSpc>
                <a:spcPct val="90000"/>
              </a:lnSpc>
              <a:spcBef>
                <a:spcPts val="500"/>
              </a:spcBef>
              <a:spcAft>
                <a:spcPts val="0"/>
              </a:spcAft>
              <a:buClr>
                <a:schemeClr val="dk2"/>
              </a:buClr>
              <a:buSzPts val="1200"/>
              <a:buChar char="•"/>
              <a:defRPr sz="1200">
                <a:latin typeface="Calibri"/>
                <a:ea typeface="Calibri"/>
                <a:cs typeface="Calibri"/>
                <a:sym typeface="Calibri"/>
              </a:defRPr>
            </a:lvl2pPr>
            <a:lvl3pPr indent="-298450" lvl="2" marL="1371600" algn="l">
              <a:lnSpc>
                <a:spcPct val="90000"/>
              </a:lnSpc>
              <a:spcBef>
                <a:spcPts val="500"/>
              </a:spcBef>
              <a:spcAft>
                <a:spcPts val="0"/>
              </a:spcAft>
              <a:buClr>
                <a:schemeClr val="dk2"/>
              </a:buClr>
              <a:buSzPts val="1100"/>
              <a:buChar char="•"/>
              <a:defRPr sz="1100">
                <a:latin typeface="Calibri"/>
                <a:ea typeface="Calibri"/>
                <a:cs typeface="Calibri"/>
                <a:sym typeface="Calibri"/>
              </a:defRPr>
            </a:lvl3pPr>
            <a:lvl4pPr indent="-295275" lvl="3" marL="1828800" algn="l">
              <a:lnSpc>
                <a:spcPct val="90000"/>
              </a:lnSpc>
              <a:spcBef>
                <a:spcPts val="500"/>
              </a:spcBef>
              <a:spcAft>
                <a:spcPts val="0"/>
              </a:spcAft>
              <a:buClr>
                <a:schemeClr val="dk2"/>
              </a:buClr>
              <a:buSzPts val="1050"/>
              <a:buChar char="•"/>
              <a:defRPr sz="1050">
                <a:latin typeface="Calibri"/>
                <a:ea typeface="Calibri"/>
                <a:cs typeface="Calibri"/>
                <a:sym typeface="Calibri"/>
              </a:defRPr>
            </a:lvl4pPr>
            <a:lvl5pPr indent="-295275" lvl="4" marL="2286000" algn="l">
              <a:lnSpc>
                <a:spcPct val="90000"/>
              </a:lnSpc>
              <a:spcBef>
                <a:spcPts val="500"/>
              </a:spcBef>
              <a:spcAft>
                <a:spcPts val="0"/>
              </a:spcAft>
              <a:buClr>
                <a:schemeClr val="dk2"/>
              </a:buClr>
              <a:buSzPts val="1050"/>
              <a:buChar char="•"/>
              <a:defRPr sz="1050">
                <a:latin typeface="Calibri"/>
                <a:ea typeface="Calibri"/>
                <a:cs typeface="Calibri"/>
                <a:sym typeface="Calibri"/>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163" name="Google Shape;163;p30" title="Decorative"/>
          <p:cNvCxnSpPr/>
          <p:nvPr/>
        </p:nvCxnSpPr>
        <p:spPr>
          <a:xfrm>
            <a:off x="5130846" y="1256529"/>
            <a:ext cx="0" cy="1930310"/>
          </a:xfrm>
          <a:prstGeom prst="straightConnector1">
            <a:avLst/>
          </a:prstGeom>
          <a:noFill/>
          <a:ln cap="flat" cmpd="sng" w="76200">
            <a:solidFill>
              <a:schemeClr val="accent1">
                <a:alpha val="96862"/>
              </a:schemeClr>
            </a:solidFill>
            <a:prstDash val="solid"/>
            <a:miter lim="400000"/>
            <a:headEnd len="sm" w="sm" type="none"/>
            <a:tailEnd len="sm" w="sm"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0_Custom Layout">
  <p:cSld name="20_Custom Layout">
    <p:spTree>
      <p:nvGrpSpPr>
        <p:cNvPr id="164" name="Shape 164"/>
        <p:cNvGrpSpPr/>
        <p:nvPr/>
      </p:nvGrpSpPr>
      <p:grpSpPr>
        <a:xfrm>
          <a:off x="0" y="0"/>
          <a:ext cx="0" cy="0"/>
          <a:chOff x="0" y="0"/>
          <a:chExt cx="0" cy="0"/>
        </a:xfrm>
      </p:grpSpPr>
      <p:sp>
        <p:nvSpPr>
          <p:cNvPr id="165" name="Google Shape;165;p31"/>
          <p:cNvSpPr/>
          <p:nvPr/>
        </p:nvSpPr>
        <p:spPr>
          <a:xfrm>
            <a:off x="0" y="3429000"/>
            <a:ext cx="6096001" cy="3429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66" name="Google Shape;166;p31" title="Decorative"/>
          <p:cNvSpPr/>
          <p:nvPr>
            <p:ph idx="2" type="pic"/>
          </p:nvPr>
        </p:nvSpPr>
        <p:spPr>
          <a:xfrm>
            <a:off x="1" y="0"/>
            <a:ext cx="6096000" cy="3429000"/>
          </a:xfrm>
          <a:prstGeom prst="rect">
            <a:avLst/>
          </a:prstGeom>
          <a:noFill/>
          <a:ln>
            <a:noFill/>
          </a:ln>
        </p:spPr>
      </p:sp>
      <p:sp>
        <p:nvSpPr>
          <p:cNvPr id="167" name="Google Shape;167;p31"/>
          <p:cNvSpPr txBox="1"/>
          <p:nvPr>
            <p:ph type="title"/>
          </p:nvPr>
        </p:nvSpPr>
        <p:spPr>
          <a:xfrm>
            <a:off x="6987825" y="1190909"/>
            <a:ext cx="4554008" cy="1325563"/>
          </a:xfrm>
          <a:prstGeom prst="rect">
            <a:avLst/>
          </a:prstGeom>
          <a:noFill/>
          <a:ln>
            <a:noFill/>
          </a:ln>
        </p:spPr>
        <p:txBody>
          <a:bodyPr anchorCtr="0" anchor="b" bIns="45700" lIns="0" spcFirstLastPara="1" rIns="91425" wrap="square" tIns="45700">
            <a:normAutofit/>
          </a:bodyPr>
          <a:lstStyle>
            <a:lvl1pPr lvl="0" algn="l">
              <a:lnSpc>
                <a:spcPct val="90000"/>
              </a:lnSpc>
              <a:spcBef>
                <a:spcPts val="0"/>
              </a:spcBef>
              <a:spcAft>
                <a:spcPts val="0"/>
              </a:spcAft>
              <a:buClr>
                <a:schemeClr val="dk2"/>
              </a:buClr>
              <a:buSzPts val="4000"/>
              <a:buFont typeface="Corbel"/>
              <a:buNone/>
              <a:defRPr sz="4000">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8" name="Google Shape;168;p31"/>
          <p:cNvSpPr txBox="1"/>
          <p:nvPr>
            <p:ph idx="1" type="body"/>
          </p:nvPr>
        </p:nvSpPr>
        <p:spPr>
          <a:xfrm>
            <a:off x="6997253" y="2516138"/>
            <a:ext cx="4544580" cy="382749"/>
          </a:xfrm>
          <a:prstGeom prst="rect">
            <a:avLst/>
          </a:prstGeom>
          <a:noFill/>
          <a:ln>
            <a:noFill/>
          </a:ln>
        </p:spPr>
        <p:txBody>
          <a:bodyPr anchorCtr="0" anchor="b" bIns="45700" lIns="0" spcFirstLastPara="1" rIns="91425" wrap="square" tIns="45700">
            <a:normAutofit/>
          </a:bodyPr>
          <a:lstStyle>
            <a:lvl1pPr indent="-330200" lvl="0" marL="457200" algn="l">
              <a:lnSpc>
                <a:spcPct val="90000"/>
              </a:lnSpc>
              <a:spcBef>
                <a:spcPts val="1000"/>
              </a:spcBef>
              <a:spcAft>
                <a:spcPts val="0"/>
              </a:spcAft>
              <a:buClr>
                <a:schemeClr val="dk2"/>
              </a:buClr>
              <a:buSzPts val="1600"/>
              <a:buChar char="•"/>
              <a:defRPr b="1" sz="1600">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9" name="Google Shape;169;p31"/>
          <p:cNvSpPr txBox="1"/>
          <p:nvPr>
            <p:ph idx="3" type="body"/>
          </p:nvPr>
        </p:nvSpPr>
        <p:spPr>
          <a:xfrm>
            <a:off x="6997253" y="2920422"/>
            <a:ext cx="4544580" cy="3226378"/>
          </a:xfrm>
          <a:prstGeom prst="rect">
            <a:avLst/>
          </a:prstGeom>
          <a:noFill/>
          <a:ln>
            <a:noFill/>
          </a:ln>
        </p:spPr>
        <p:txBody>
          <a:bodyPr anchorCtr="0" anchor="t" bIns="45700" lIns="0" spcFirstLastPara="1" rIns="91425" wrap="square" tIns="72000">
            <a:normAutofit/>
          </a:bodyPr>
          <a:lstStyle>
            <a:lvl1pPr indent="-317500" lvl="0" marL="457200" algn="l">
              <a:lnSpc>
                <a:spcPct val="90000"/>
              </a:lnSpc>
              <a:spcBef>
                <a:spcPts val="1000"/>
              </a:spcBef>
              <a:spcAft>
                <a:spcPts val="0"/>
              </a:spcAft>
              <a:buClr>
                <a:schemeClr val="dk2"/>
              </a:buClr>
              <a:buSzPts val="1400"/>
              <a:buChar char="•"/>
              <a:defRPr sz="1400"/>
            </a:lvl1pPr>
            <a:lvl2pPr indent="-304800" lvl="1" marL="914400" algn="l">
              <a:lnSpc>
                <a:spcPct val="90000"/>
              </a:lnSpc>
              <a:spcBef>
                <a:spcPts val="500"/>
              </a:spcBef>
              <a:spcAft>
                <a:spcPts val="0"/>
              </a:spcAft>
              <a:buClr>
                <a:schemeClr val="dk2"/>
              </a:buClr>
              <a:buSzPts val="1200"/>
              <a:buChar char="•"/>
              <a:defRPr sz="1200"/>
            </a:lvl2pPr>
            <a:lvl3pPr indent="-298450" lvl="2" marL="1371600" algn="l">
              <a:lnSpc>
                <a:spcPct val="90000"/>
              </a:lnSpc>
              <a:spcBef>
                <a:spcPts val="500"/>
              </a:spcBef>
              <a:spcAft>
                <a:spcPts val="0"/>
              </a:spcAft>
              <a:buClr>
                <a:schemeClr val="dk2"/>
              </a:buClr>
              <a:buSzPts val="1100"/>
              <a:buChar char="•"/>
              <a:defRPr sz="1100"/>
            </a:lvl3pPr>
            <a:lvl4pPr indent="-295275" lvl="3" marL="1828800" algn="l">
              <a:lnSpc>
                <a:spcPct val="90000"/>
              </a:lnSpc>
              <a:spcBef>
                <a:spcPts val="500"/>
              </a:spcBef>
              <a:spcAft>
                <a:spcPts val="0"/>
              </a:spcAft>
              <a:buClr>
                <a:schemeClr val="dk2"/>
              </a:buClr>
              <a:buSzPts val="1050"/>
              <a:buChar char="•"/>
              <a:defRPr sz="1050"/>
            </a:lvl4pPr>
            <a:lvl5pPr indent="-295275" lvl="4" marL="2286000" algn="l">
              <a:lnSpc>
                <a:spcPct val="90000"/>
              </a:lnSpc>
              <a:spcBef>
                <a:spcPts val="500"/>
              </a:spcBef>
              <a:spcAft>
                <a:spcPts val="0"/>
              </a:spcAft>
              <a:buClr>
                <a:schemeClr val="dk2"/>
              </a:buClr>
              <a:buSzPts val="1050"/>
              <a:buChar char="•"/>
              <a:defRPr sz="105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70" name="Google Shape;170;p31"/>
          <p:cNvSpPr txBox="1"/>
          <p:nvPr>
            <p:ph idx="4" type="body"/>
          </p:nvPr>
        </p:nvSpPr>
        <p:spPr>
          <a:xfrm>
            <a:off x="838199" y="3606800"/>
            <a:ext cx="4927601" cy="2540000"/>
          </a:xfrm>
          <a:prstGeom prst="rect">
            <a:avLst/>
          </a:prstGeom>
          <a:noFill/>
          <a:ln>
            <a:noFill/>
          </a:ln>
        </p:spPr>
        <p:txBody>
          <a:bodyPr anchorCtr="0" anchor="t" bIns="45700" lIns="0" spcFirstLastPara="1" rIns="91425" wrap="square" tIns="72000">
            <a:normAutofit/>
          </a:bodyPr>
          <a:lstStyle>
            <a:lvl1pPr indent="-406400" lvl="0" marL="457200" algn="l">
              <a:lnSpc>
                <a:spcPct val="90000"/>
              </a:lnSpc>
              <a:spcBef>
                <a:spcPts val="1000"/>
              </a:spcBef>
              <a:spcAft>
                <a:spcPts val="0"/>
              </a:spcAft>
              <a:buClr>
                <a:schemeClr val="lt1"/>
              </a:buClr>
              <a:buSzPts val="2800"/>
              <a:buChar char="•"/>
              <a:defRPr sz="2800">
                <a:solidFill>
                  <a:schemeClr val="lt1"/>
                </a:solidFill>
              </a:defRPr>
            </a:lvl1pPr>
            <a:lvl2pPr indent="-381000" lvl="1" marL="914400" algn="l">
              <a:lnSpc>
                <a:spcPct val="90000"/>
              </a:lnSpc>
              <a:spcBef>
                <a:spcPts val="500"/>
              </a:spcBef>
              <a:spcAft>
                <a:spcPts val="0"/>
              </a:spcAft>
              <a:buClr>
                <a:schemeClr val="lt1"/>
              </a:buClr>
              <a:buSzPts val="2400"/>
              <a:buChar char="•"/>
              <a:defRPr sz="2400">
                <a:solidFill>
                  <a:schemeClr val="lt1"/>
                </a:solidFill>
              </a:defRPr>
            </a:lvl2pPr>
            <a:lvl3pPr indent="-355600" lvl="2" marL="1371600" algn="l">
              <a:lnSpc>
                <a:spcPct val="90000"/>
              </a:lnSpc>
              <a:spcBef>
                <a:spcPts val="500"/>
              </a:spcBef>
              <a:spcAft>
                <a:spcPts val="0"/>
              </a:spcAft>
              <a:buClr>
                <a:schemeClr val="lt1"/>
              </a:buClr>
              <a:buSzPts val="2000"/>
              <a:buChar char="•"/>
              <a:defRPr sz="2000">
                <a:solidFill>
                  <a:schemeClr val="lt1"/>
                </a:solidFill>
              </a:defRPr>
            </a:lvl3pPr>
            <a:lvl4pPr indent="-342900" lvl="3" marL="1828800" algn="l">
              <a:lnSpc>
                <a:spcPct val="90000"/>
              </a:lnSpc>
              <a:spcBef>
                <a:spcPts val="500"/>
              </a:spcBef>
              <a:spcAft>
                <a:spcPts val="0"/>
              </a:spcAft>
              <a:buClr>
                <a:schemeClr val="lt1"/>
              </a:buClr>
              <a:buSzPts val="1800"/>
              <a:buChar char="•"/>
              <a:defRPr sz="1800">
                <a:solidFill>
                  <a:schemeClr val="lt1"/>
                </a:solidFill>
              </a:defRPr>
            </a:lvl4pPr>
            <a:lvl5pPr indent="-342900" lvl="4" marL="2286000" algn="l">
              <a:lnSpc>
                <a:spcPct val="90000"/>
              </a:lnSpc>
              <a:spcBef>
                <a:spcPts val="500"/>
              </a:spcBef>
              <a:spcAft>
                <a:spcPts val="0"/>
              </a:spcAft>
              <a:buClr>
                <a:schemeClr val="lt1"/>
              </a:buClr>
              <a:buSzPts val="1800"/>
              <a:buChar char="•"/>
              <a:defRPr sz="180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2_Custom Layout">
  <p:cSld name="22_Custom Layout">
    <p:spTree>
      <p:nvGrpSpPr>
        <p:cNvPr id="171" name="Shape 171"/>
        <p:cNvGrpSpPr/>
        <p:nvPr/>
      </p:nvGrpSpPr>
      <p:grpSpPr>
        <a:xfrm>
          <a:off x="0" y="0"/>
          <a:ext cx="0" cy="0"/>
          <a:chOff x="0" y="0"/>
          <a:chExt cx="0" cy="0"/>
        </a:xfrm>
      </p:grpSpPr>
      <p:sp>
        <p:nvSpPr>
          <p:cNvPr id="172" name="Google Shape;172;p32" title="Decorative"/>
          <p:cNvSpPr/>
          <p:nvPr/>
        </p:nvSpPr>
        <p:spPr>
          <a:xfrm>
            <a:off x="8181847" y="0"/>
            <a:ext cx="4010153" cy="685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3" name="Google Shape;173;p32" title="Decorative"/>
          <p:cNvSpPr/>
          <p:nvPr/>
        </p:nvSpPr>
        <p:spPr>
          <a:xfrm>
            <a:off x="4171694" y="0"/>
            <a:ext cx="4010153"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4" name="Google Shape;174;p32"/>
          <p:cNvSpPr txBox="1"/>
          <p:nvPr>
            <p:ph idx="1" type="body"/>
          </p:nvPr>
        </p:nvSpPr>
        <p:spPr>
          <a:xfrm>
            <a:off x="4333757" y="1680547"/>
            <a:ext cx="3686025" cy="382749"/>
          </a:xfrm>
          <a:prstGeom prst="rect">
            <a:avLst/>
          </a:prstGeom>
          <a:noFill/>
          <a:ln>
            <a:noFill/>
          </a:ln>
        </p:spPr>
        <p:txBody>
          <a:bodyPr anchorCtr="0" anchor="b" bIns="45700" lIns="0"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b="1" sz="1600">
                <a:solidFill>
                  <a:schemeClr val="lt1"/>
                </a:solidFill>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75" name="Google Shape;175;p32"/>
          <p:cNvSpPr txBox="1"/>
          <p:nvPr>
            <p:ph idx="2" type="body"/>
          </p:nvPr>
        </p:nvSpPr>
        <p:spPr>
          <a:xfrm>
            <a:off x="8375228" y="1680547"/>
            <a:ext cx="3658010" cy="382749"/>
          </a:xfrm>
          <a:prstGeom prst="rect">
            <a:avLst/>
          </a:prstGeom>
          <a:noFill/>
          <a:ln>
            <a:noFill/>
          </a:ln>
        </p:spPr>
        <p:txBody>
          <a:bodyPr anchorCtr="0" anchor="b" bIns="45700" lIns="0"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b="1" sz="1600">
                <a:solidFill>
                  <a:schemeClr val="lt1"/>
                </a:solidFill>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76" name="Google Shape;176;p32"/>
          <p:cNvSpPr txBox="1"/>
          <p:nvPr>
            <p:ph idx="3" type="body"/>
          </p:nvPr>
        </p:nvSpPr>
        <p:spPr>
          <a:xfrm>
            <a:off x="4333454" y="2084831"/>
            <a:ext cx="3686159" cy="3044825"/>
          </a:xfrm>
          <a:prstGeom prst="rect">
            <a:avLst/>
          </a:prstGeom>
          <a:noFill/>
          <a:ln>
            <a:noFill/>
          </a:ln>
        </p:spPr>
        <p:txBody>
          <a:bodyPr anchorCtr="0" anchor="t" bIns="45700" lIns="0" spcFirstLastPara="1" rIns="91425" wrap="square" tIns="72000">
            <a:normAutofit/>
          </a:bodyPr>
          <a:lstStyle>
            <a:lvl1pPr indent="-317500" lvl="0" marL="457200" algn="l">
              <a:lnSpc>
                <a:spcPct val="90000"/>
              </a:lnSpc>
              <a:spcBef>
                <a:spcPts val="1000"/>
              </a:spcBef>
              <a:spcAft>
                <a:spcPts val="0"/>
              </a:spcAft>
              <a:buClr>
                <a:schemeClr val="lt1"/>
              </a:buClr>
              <a:buSzPts val="1400"/>
              <a:buChar char="•"/>
              <a:defRPr sz="1400">
                <a:solidFill>
                  <a:schemeClr val="lt1"/>
                </a:solidFill>
              </a:defRPr>
            </a:lvl1pPr>
            <a:lvl2pPr indent="-304800" lvl="1" marL="914400" algn="l">
              <a:lnSpc>
                <a:spcPct val="90000"/>
              </a:lnSpc>
              <a:spcBef>
                <a:spcPts val="500"/>
              </a:spcBef>
              <a:spcAft>
                <a:spcPts val="0"/>
              </a:spcAft>
              <a:buClr>
                <a:schemeClr val="lt1"/>
              </a:buClr>
              <a:buSzPts val="1200"/>
              <a:buChar char="•"/>
              <a:defRPr sz="1200">
                <a:solidFill>
                  <a:schemeClr val="lt1"/>
                </a:solidFill>
              </a:defRPr>
            </a:lvl2pPr>
            <a:lvl3pPr indent="-298450" lvl="2" marL="1371600" algn="l">
              <a:lnSpc>
                <a:spcPct val="90000"/>
              </a:lnSpc>
              <a:spcBef>
                <a:spcPts val="500"/>
              </a:spcBef>
              <a:spcAft>
                <a:spcPts val="0"/>
              </a:spcAft>
              <a:buClr>
                <a:schemeClr val="lt1"/>
              </a:buClr>
              <a:buSzPts val="1100"/>
              <a:buChar char="•"/>
              <a:defRPr sz="1100">
                <a:solidFill>
                  <a:schemeClr val="lt1"/>
                </a:solidFill>
              </a:defRPr>
            </a:lvl3pPr>
            <a:lvl4pPr indent="-295275" lvl="3" marL="1828800" algn="l">
              <a:lnSpc>
                <a:spcPct val="90000"/>
              </a:lnSpc>
              <a:spcBef>
                <a:spcPts val="500"/>
              </a:spcBef>
              <a:spcAft>
                <a:spcPts val="0"/>
              </a:spcAft>
              <a:buClr>
                <a:schemeClr val="lt1"/>
              </a:buClr>
              <a:buSzPts val="1050"/>
              <a:buChar char="•"/>
              <a:defRPr sz="1050">
                <a:solidFill>
                  <a:schemeClr val="lt1"/>
                </a:solidFill>
              </a:defRPr>
            </a:lvl4pPr>
            <a:lvl5pPr indent="-295275" lvl="4" marL="2286000" algn="l">
              <a:lnSpc>
                <a:spcPct val="90000"/>
              </a:lnSpc>
              <a:spcBef>
                <a:spcPts val="500"/>
              </a:spcBef>
              <a:spcAft>
                <a:spcPts val="0"/>
              </a:spcAft>
              <a:buClr>
                <a:schemeClr val="lt1"/>
              </a:buClr>
              <a:buSzPts val="1050"/>
              <a:buChar char="•"/>
              <a:defRPr sz="105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77" name="Google Shape;177;p32"/>
          <p:cNvSpPr txBox="1"/>
          <p:nvPr>
            <p:ph idx="4" type="body"/>
          </p:nvPr>
        </p:nvSpPr>
        <p:spPr>
          <a:xfrm>
            <a:off x="8375228" y="2084831"/>
            <a:ext cx="3658010" cy="3044825"/>
          </a:xfrm>
          <a:prstGeom prst="rect">
            <a:avLst/>
          </a:prstGeom>
          <a:noFill/>
          <a:ln>
            <a:noFill/>
          </a:ln>
        </p:spPr>
        <p:txBody>
          <a:bodyPr anchorCtr="0" anchor="t" bIns="45700" lIns="0" spcFirstLastPara="1" rIns="91425" wrap="square" tIns="72000">
            <a:normAutofit/>
          </a:bodyPr>
          <a:lstStyle>
            <a:lvl1pPr indent="-317500" lvl="0" marL="457200" algn="l">
              <a:lnSpc>
                <a:spcPct val="90000"/>
              </a:lnSpc>
              <a:spcBef>
                <a:spcPts val="1000"/>
              </a:spcBef>
              <a:spcAft>
                <a:spcPts val="0"/>
              </a:spcAft>
              <a:buClr>
                <a:schemeClr val="lt1"/>
              </a:buClr>
              <a:buSzPts val="1400"/>
              <a:buChar char="•"/>
              <a:defRPr sz="1400">
                <a:solidFill>
                  <a:schemeClr val="lt1"/>
                </a:solidFill>
              </a:defRPr>
            </a:lvl1pPr>
            <a:lvl2pPr indent="-304800" lvl="1" marL="914400" algn="l">
              <a:lnSpc>
                <a:spcPct val="90000"/>
              </a:lnSpc>
              <a:spcBef>
                <a:spcPts val="500"/>
              </a:spcBef>
              <a:spcAft>
                <a:spcPts val="0"/>
              </a:spcAft>
              <a:buClr>
                <a:schemeClr val="lt1"/>
              </a:buClr>
              <a:buSzPts val="1200"/>
              <a:buChar char="•"/>
              <a:defRPr sz="1200">
                <a:solidFill>
                  <a:schemeClr val="lt1"/>
                </a:solidFill>
              </a:defRPr>
            </a:lvl2pPr>
            <a:lvl3pPr indent="-298450" lvl="2" marL="1371600" algn="l">
              <a:lnSpc>
                <a:spcPct val="90000"/>
              </a:lnSpc>
              <a:spcBef>
                <a:spcPts val="500"/>
              </a:spcBef>
              <a:spcAft>
                <a:spcPts val="0"/>
              </a:spcAft>
              <a:buClr>
                <a:schemeClr val="lt1"/>
              </a:buClr>
              <a:buSzPts val="1100"/>
              <a:buChar char="•"/>
              <a:defRPr sz="1100">
                <a:solidFill>
                  <a:schemeClr val="lt1"/>
                </a:solidFill>
              </a:defRPr>
            </a:lvl3pPr>
            <a:lvl4pPr indent="-295275" lvl="3" marL="1828800" algn="l">
              <a:lnSpc>
                <a:spcPct val="90000"/>
              </a:lnSpc>
              <a:spcBef>
                <a:spcPts val="500"/>
              </a:spcBef>
              <a:spcAft>
                <a:spcPts val="0"/>
              </a:spcAft>
              <a:buClr>
                <a:schemeClr val="lt1"/>
              </a:buClr>
              <a:buSzPts val="1050"/>
              <a:buChar char="•"/>
              <a:defRPr sz="1050">
                <a:solidFill>
                  <a:schemeClr val="lt1"/>
                </a:solidFill>
              </a:defRPr>
            </a:lvl4pPr>
            <a:lvl5pPr indent="-295275" lvl="4" marL="2286000" algn="l">
              <a:lnSpc>
                <a:spcPct val="90000"/>
              </a:lnSpc>
              <a:spcBef>
                <a:spcPts val="500"/>
              </a:spcBef>
              <a:spcAft>
                <a:spcPts val="0"/>
              </a:spcAft>
              <a:buClr>
                <a:schemeClr val="lt1"/>
              </a:buClr>
              <a:buSzPts val="1050"/>
              <a:buChar char="•"/>
              <a:defRPr sz="105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78" name="Google Shape;178;p32"/>
          <p:cNvSpPr txBox="1"/>
          <p:nvPr>
            <p:ph type="title"/>
          </p:nvPr>
        </p:nvSpPr>
        <p:spPr>
          <a:xfrm>
            <a:off x="403410" y="1670007"/>
            <a:ext cx="3686159" cy="1466055"/>
          </a:xfrm>
          <a:prstGeom prst="rect">
            <a:avLst/>
          </a:prstGeom>
          <a:noFill/>
          <a:ln>
            <a:noFill/>
          </a:ln>
        </p:spPr>
        <p:txBody>
          <a:bodyPr anchorCtr="0" anchor="t" bIns="45700" lIns="0" spcFirstLastPara="1" rIns="91425" wrap="square" tIns="45700">
            <a:normAutofit/>
          </a:bodyPr>
          <a:lstStyle>
            <a:lvl1pPr lvl="0" algn="l">
              <a:lnSpc>
                <a:spcPct val="90000"/>
              </a:lnSpc>
              <a:spcBef>
                <a:spcPts val="0"/>
              </a:spcBef>
              <a:spcAft>
                <a:spcPts val="0"/>
              </a:spcAft>
              <a:buClr>
                <a:schemeClr val="dk1"/>
              </a:buClr>
              <a:buSzPts val="4000"/>
              <a:buFont typeface="Corbel"/>
              <a:buNone/>
              <a:defRPr sz="4000">
                <a:solidFill>
                  <a:schemeClr val="dk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_Custom Layout">
  <p:cSld name="23_Custom Layout">
    <p:spTree>
      <p:nvGrpSpPr>
        <p:cNvPr id="179" name="Shape 179"/>
        <p:cNvGrpSpPr/>
        <p:nvPr/>
      </p:nvGrpSpPr>
      <p:grpSpPr>
        <a:xfrm>
          <a:off x="0" y="0"/>
          <a:ext cx="0" cy="0"/>
          <a:chOff x="0" y="0"/>
          <a:chExt cx="0" cy="0"/>
        </a:xfrm>
      </p:grpSpPr>
      <p:sp>
        <p:nvSpPr>
          <p:cNvPr id="180" name="Google Shape;180;p33" title="Decorative"/>
          <p:cNvSpPr/>
          <p:nvPr>
            <p:ph idx="2" type="pic"/>
          </p:nvPr>
        </p:nvSpPr>
        <p:spPr>
          <a:xfrm>
            <a:off x="0" y="0"/>
            <a:ext cx="12192000" cy="3408892"/>
          </a:xfrm>
          <a:prstGeom prst="rect">
            <a:avLst/>
          </a:prstGeom>
          <a:noFill/>
          <a:ln>
            <a:noFill/>
          </a:ln>
        </p:spPr>
      </p:sp>
      <p:sp>
        <p:nvSpPr>
          <p:cNvPr id="181" name="Google Shape;181;p33" title="Decorative"/>
          <p:cNvSpPr txBox="1"/>
          <p:nvPr/>
        </p:nvSpPr>
        <p:spPr>
          <a:xfrm>
            <a:off x="-1" y="3408891"/>
            <a:ext cx="12203575" cy="3449109"/>
          </a:xfrm>
          <a:prstGeom prst="rect">
            <a:avLst/>
          </a:prstGeom>
          <a:solidFill>
            <a:schemeClr val="accent1"/>
          </a:solidFill>
          <a:ln>
            <a:noFill/>
          </a:ln>
        </p:spPr>
        <p:txBody>
          <a:bodyPr anchorCtr="0" anchor="ctr" bIns="45700" lIns="0" spcFirstLastPara="1" rIns="324000" wrap="square" tIns="45700">
            <a:normAutofit/>
          </a:bodyPr>
          <a:lstStyle/>
          <a:p>
            <a:pPr indent="0" lvl="0" marL="0" marR="0" rtl="0" algn="r">
              <a:lnSpc>
                <a:spcPct val="90000"/>
              </a:lnSpc>
              <a:spcBef>
                <a:spcPts val="0"/>
              </a:spcBef>
              <a:spcAft>
                <a:spcPts val="0"/>
              </a:spcAft>
              <a:buClr>
                <a:schemeClr val="dk2"/>
              </a:buClr>
              <a:buSzPts val="4000"/>
              <a:buFont typeface="Constantia"/>
              <a:buNone/>
            </a:pPr>
            <a:r>
              <a:t/>
            </a:r>
            <a:endParaRPr b="1" i="0" sz="4000">
              <a:solidFill>
                <a:schemeClr val="dk2"/>
              </a:solidFill>
              <a:latin typeface="Constantia"/>
              <a:ea typeface="Constantia"/>
              <a:cs typeface="Constantia"/>
              <a:sym typeface="Constantia"/>
            </a:endParaRPr>
          </a:p>
        </p:txBody>
      </p:sp>
      <p:sp>
        <p:nvSpPr>
          <p:cNvPr id="182" name="Google Shape;182;p33"/>
          <p:cNvSpPr txBox="1"/>
          <p:nvPr>
            <p:ph idx="1" type="body"/>
          </p:nvPr>
        </p:nvSpPr>
        <p:spPr>
          <a:xfrm>
            <a:off x="4568750" y="3666354"/>
            <a:ext cx="3448800" cy="382749"/>
          </a:xfrm>
          <a:prstGeom prst="rect">
            <a:avLst/>
          </a:prstGeom>
          <a:noFill/>
          <a:ln>
            <a:noFill/>
          </a:ln>
        </p:spPr>
        <p:txBody>
          <a:bodyPr anchorCtr="0" anchor="b" bIns="45700" lIns="0"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b="1" sz="1600">
                <a:solidFill>
                  <a:schemeClr val="lt1"/>
                </a:solidFill>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3" name="Google Shape;183;p33"/>
          <p:cNvSpPr txBox="1"/>
          <p:nvPr>
            <p:ph idx="3" type="body"/>
          </p:nvPr>
        </p:nvSpPr>
        <p:spPr>
          <a:xfrm>
            <a:off x="8254055" y="3666354"/>
            <a:ext cx="3450265" cy="382749"/>
          </a:xfrm>
          <a:prstGeom prst="rect">
            <a:avLst/>
          </a:prstGeom>
          <a:noFill/>
          <a:ln>
            <a:noFill/>
          </a:ln>
        </p:spPr>
        <p:txBody>
          <a:bodyPr anchorCtr="0" anchor="b" bIns="45700" lIns="0"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b="1" sz="1600">
                <a:solidFill>
                  <a:schemeClr val="lt1"/>
                </a:solidFill>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4" name="Google Shape;184;p33"/>
          <p:cNvSpPr txBox="1"/>
          <p:nvPr>
            <p:ph idx="4" type="body"/>
          </p:nvPr>
        </p:nvSpPr>
        <p:spPr>
          <a:xfrm>
            <a:off x="4568447" y="4070639"/>
            <a:ext cx="3448800" cy="2253961"/>
          </a:xfrm>
          <a:prstGeom prst="rect">
            <a:avLst/>
          </a:prstGeom>
          <a:noFill/>
          <a:ln>
            <a:noFill/>
          </a:ln>
        </p:spPr>
        <p:txBody>
          <a:bodyPr anchorCtr="0" anchor="t" bIns="45700" lIns="0" spcFirstLastPara="1" rIns="91425" wrap="square" tIns="72000">
            <a:normAutofit/>
          </a:bodyPr>
          <a:lstStyle>
            <a:lvl1pPr indent="-317500" lvl="0" marL="457200" algn="l">
              <a:lnSpc>
                <a:spcPct val="90000"/>
              </a:lnSpc>
              <a:spcBef>
                <a:spcPts val="1000"/>
              </a:spcBef>
              <a:spcAft>
                <a:spcPts val="0"/>
              </a:spcAft>
              <a:buClr>
                <a:schemeClr val="lt1"/>
              </a:buClr>
              <a:buSzPts val="1400"/>
              <a:buChar char="•"/>
              <a:defRPr sz="1400">
                <a:solidFill>
                  <a:schemeClr val="lt1"/>
                </a:solidFill>
              </a:defRPr>
            </a:lvl1pPr>
            <a:lvl2pPr indent="-304800" lvl="1" marL="914400" algn="l">
              <a:lnSpc>
                <a:spcPct val="90000"/>
              </a:lnSpc>
              <a:spcBef>
                <a:spcPts val="500"/>
              </a:spcBef>
              <a:spcAft>
                <a:spcPts val="0"/>
              </a:spcAft>
              <a:buClr>
                <a:schemeClr val="lt1"/>
              </a:buClr>
              <a:buSzPts val="1200"/>
              <a:buChar char="•"/>
              <a:defRPr sz="1200">
                <a:solidFill>
                  <a:schemeClr val="lt1"/>
                </a:solidFill>
              </a:defRPr>
            </a:lvl2pPr>
            <a:lvl3pPr indent="-298450" lvl="2" marL="1371600" algn="l">
              <a:lnSpc>
                <a:spcPct val="90000"/>
              </a:lnSpc>
              <a:spcBef>
                <a:spcPts val="500"/>
              </a:spcBef>
              <a:spcAft>
                <a:spcPts val="0"/>
              </a:spcAft>
              <a:buClr>
                <a:schemeClr val="lt1"/>
              </a:buClr>
              <a:buSzPts val="1100"/>
              <a:buChar char="•"/>
              <a:defRPr sz="1100">
                <a:solidFill>
                  <a:schemeClr val="lt1"/>
                </a:solidFill>
              </a:defRPr>
            </a:lvl3pPr>
            <a:lvl4pPr indent="-295275" lvl="3" marL="1828800" algn="l">
              <a:lnSpc>
                <a:spcPct val="90000"/>
              </a:lnSpc>
              <a:spcBef>
                <a:spcPts val="500"/>
              </a:spcBef>
              <a:spcAft>
                <a:spcPts val="0"/>
              </a:spcAft>
              <a:buClr>
                <a:schemeClr val="lt1"/>
              </a:buClr>
              <a:buSzPts val="1050"/>
              <a:buChar char="•"/>
              <a:defRPr sz="1050">
                <a:solidFill>
                  <a:schemeClr val="lt1"/>
                </a:solidFill>
              </a:defRPr>
            </a:lvl4pPr>
            <a:lvl5pPr indent="-295275" lvl="4" marL="2286000" algn="l">
              <a:lnSpc>
                <a:spcPct val="90000"/>
              </a:lnSpc>
              <a:spcBef>
                <a:spcPts val="500"/>
              </a:spcBef>
              <a:spcAft>
                <a:spcPts val="0"/>
              </a:spcAft>
              <a:buClr>
                <a:schemeClr val="lt1"/>
              </a:buClr>
              <a:buSzPts val="1050"/>
              <a:buChar char="•"/>
              <a:defRPr sz="105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5" name="Google Shape;185;p33"/>
          <p:cNvSpPr txBox="1"/>
          <p:nvPr>
            <p:ph idx="5" type="body"/>
          </p:nvPr>
        </p:nvSpPr>
        <p:spPr>
          <a:xfrm>
            <a:off x="8254055" y="4070639"/>
            <a:ext cx="3450265" cy="2253961"/>
          </a:xfrm>
          <a:prstGeom prst="rect">
            <a:avLst/>
          </a:prstGeom>
          <a:noFill/>
          <a:ln>
            <a:noFill/>
          </a:ln>
        </p:spPr>
        <p:txBody>
          <a:bodyPr anchorCtr="0" anchor="t" bIns="45700" lIns="0" spcFirstLastPara="1" rIns="91425" wrap="square" tIns="72000">
            <a:normAutofit/>
          </a:bodyPr>
          <a:lstStyle>
            <a:lvl1pPr indent="-317500" lvl="0" marL="457200" algn="l">
              <a:lnSpc>
                <a:spcPct val="90000"/>
              </a:lnSpc>
              <a:spcBef>
                <a:spcPts val="1000"/>
              </a:spcBef>
              <a:spcAft>
                <a:spcPts val="0"/>
              </a:spcAft>
              <a:buClr>
                <a:schemeClr val="lt1"/>
              </a:buClr>
              <a:buSzPts val="1400"/>
              <a:buChar char="•"/>
              <a:defRPr sz="1400">
                <a:solidFill>
                  <a:schemeClr val="lt1"/>
                </a:solidFill>
              </a:defRPr>
            </a:lvl1pPr>
            <a:lvl2pPr indent="-304800" lvl="1" marL="914400" algn="l">
              <a:lnSpc>
                <a:spcPct val="90000"/>
              </a:lnSpc>
              <a:spcBef>
                <a:spcPts val="500"/>
              </a:spcBef>
              <a:spcAft>
                <a:spcPts val="0"/>
              </a:spcAft>
              <a:buClr>
                <a:schemeClr val="lt1"/>
              </a:buClr>
              <a:buSzPts val="1200"/>
              <a:buChar char="•"/>
              <a:defRPr sz="1200">
                <a:solidFill>
                  <a:schemeClr val="lt1"/>
                </a:solidFill>
              </a:defRPr>
            </a:lvl2pPr>
            <a:lvl3pPr indent="-298450" lvl="2" marL="1371600" algn="l">
              <a:lnSpc>
                <a:spcPct val="90000"/>
              </a:lnSpc>
              <a:spcBef>
                <a:spcPts val="500"/>
              </a:spcBef>
              <a:spcAft>
                <a:spcPts val="0"/>
              </a:spcAft>
              <a:buClr>
                <a:schemeClr val="lt1"/>
              </a:buClr>
              <a:buSzPts val="1100"/>
              <a:buChar char="•"/>
              <a:defRPr sz="1100">
                <a:solidFill>
                  <a:schemeClr val="lt1"/>
                </a:solidFill>
              </a:defRPr>
            </a:lvl3pPr>
            <a:lvl4pPr indent="-295275" lvl="3" marL="1828800" algn="l">
              <a:lnSpc>
                <a:spcPct val="90000"/>
              </a:lnSpc>
              <a:spcBef>
                <a:spcPts val="500"/>
              </a:spcBef>
              <a:spcAft>
                <a:spcPts val="0"/>
              </a:spcAft>
              <a:buClr>
                <a:schemeClr val="lt1"/>
              </a:buClr>
              <a:buSzPts val="1050"/>
              <a:buChar char="•"/>
              <a:defRPr sz="1050">
                <a:solidFill>
                  <a:schemeClr val="lt1"/>
                </a:solidFill>
              </a:defRPr>
            </a:lvl4pPr>
            <a:lvl5pPr indent="-295275" lvl="4" marL="2286000" algn="l">
              <a:lnSpc>
                <a:spcPct val="90000"/>
              </a:lnSpc>
              <a:spcBef>
                <a:spcPts val="500"/>
              </a:spcBef>
              <a:spcAft>
                <a:spcPts val="0"/>
              </a:spcAft>
              <a:buClr>
                <a:schemeClr val="lt1"/>
              </a:buClr>
              <a:buSzPts val="1050"/>
              <a:buChar char="•"/>
              <a:defRPr sz="105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6" name="Google Shape;186;p33"/>
          <p:cNvSpPr txBox="1"/>
          <p:nvPr>
            <p:ph type="title"/>
          </p:nvPr>
        </p:nvSpPr>
        <p:spPr>
          <a:xfrm>
            <a:off x="838200" y="4049104"/>
            <a:ext cx="3136900" cy="2168682"/>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4000"/>
              <a:buFont typeface="Corbel"/>
              <a:buNone/>
              <a:defRPr sz="4000">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1_Custom Layout">
  <p:cSld name="31_Custom Layout">
    <p:spTree>
      <p:nvGrpSpPr>
        <p:cNvPr id="187" name="Shape 187"/>
        <p:cNvGrpSpPr/>
        <p:nvPr/>
      </p:nvGrpSpPr>
      <p:grpSpPr>
        <a:xfrm>
          <a:off x="0" y="0"/>
          <a:ext cx="0" cy="0"/>
          <a:chOff x="0" y="0"/>
          <a:chExt cx="0" cy="0"/>
        </a:xfrm>
      </p:grpSpPr>
      <p:sp>
        <p:nvSpPr>
          <p:cNvPr id="188" name="Google Shape;188;p34" title="Decorative"/>
          <p:cNvSpPr txBox="1"/>
          <p:nvPr/>
        </p:nvSpPr>
        <p:spPr>
          <a:xfrm>
            <a:off x="-1" y="2360141"/>
            <a:ext cx="6096001" cy="4497859"/>
          </a:xfrm>
          <a:prstGeom prst="rect">
            <a:avLst/>
          </a:prstGeom>
          <a:solidFill>
            <a:schemeClr val="accent1"/>
          </a:solidFill>
          <a:ln>
            <a:noFill/>
          </a:ln>
        </p:spPr>
        <p:txBody>
          <a:bodyPr anchorCtr="0" anchor="ctr" bIns="45700" lIns="0" spcFirstLastPara="1" rIns="324000" wrap="square" tIns="45700">
            <a:normAutofit/>
          </a:bodyPr>
          <a:lstStyle/>
          <a:p>
            <a:pPr indent="0" lvl="0" marL="0" marR="0" rtl="0" algn="r">
              <a:lnSpc>
                <a:spcPct val="90000"/>
              </a:lnSpc>
              <a:spcBef>
                <a:spcPts val="0"/>
              </a:spcBef>
              <a:spcAft>
                <a:spcPts val="0"/>
              </a:spcAft>
              <a:buClr>
                <a:schemeClr val="dk2"/>
              </a:buClr>
              <a:buSzPts val="4000"/>
              <a:buFont typeface="Constantia"/>
              <a:buNone/>
            </a:pPr>
            <a:r>
              <a:t/>
            </a:r>
            <a:endParaRPr b="1" i="0" sz="4000">
              <a:solidFill>
                <a:schemeClr val="dk2"/>
              </a:solidFill>
              <a:latin typeface="Constantia"/>
              <a:ea typeface="Constantia"/>
              <a:cs typeface="Constantia"/>
              <a:sym typeface="Constantia"/>
            </a:endParaRPr>
          </a:p>
        </p:txBody>
      </p:sp>
      <p:sp>
        <p:nvSpPr>
          <p:cNvPr id="189" name="Google Shape;189;p34" title="Decorative"/>
          <p:cNvSpPr txBox="1"/>
          <p:nvPr/>
        </p:nvSpPr>
        <p:spPr>
          <a:xfrm>
            <a:off x="6095999" y="2360141"/>
            <a:ext cx="6096001" cy="4497859"/>
          </a:xfrm>
          <a:prstGeom prst="rect">
            <a:avLst/>
          </a:prstGeom>
          <a:solidFill>
            <a:srgbClr val="C48FAA"/>
          </a:solidFill>
          <a:ln>
            <a:noFill/>
          </a:ln>
        </p:spPr>
        <p:txBody>
          <a:bodyPr anchorCtr="0" anchor="ctr" bIns="45700" lIns="0" spcFirstLastPara="1" rIns="324000" wrap="square" tIns="45700">
            <a:normAutofit/>
          </a:bodyPr>
          <a:lstStyle/>
          <a:p>
            <a:pPr indent="0" lvl="0" marL="0" marR="0" rtl="0" algn="r">
              <a:lnSpc>
                <a:spcPct val="90000"/>
              </a:lnSpc>
              <a:spcBef>
                <a:spcPts val="0"/>
              </a:spcBef>
              <a:spcAft>
                <a:spcPts val="0"/>
              </a:spcAft>
              <a:buClr>
                <a:schemeClr val="dk2"/>
              </a:buClr>
              <a:buSzPts val="4000"/>
              <a:buFont typeface="Constantia"/>
              <a:buNone/>
            </a:pPr>
            <a:r>
              <a:t/>
            </a:r>
            <a:endParaRPr b="1" i="0" sz="4000">
              <a:solidFill>
                <a:schemeClr val="dk2"/>
              </a:solidFill>
              <a:latin typeface="Constantia"/>
              <a:ea typeface="Constantia"/>
              <a:cs typeface="Constantia"/>
              <a:sym typeface="Constantia"/>
            </a:endParaRPr>
          </a:p>
        </p:txBody>
      </p:sp>
      <p:sp>
        <p:nvSpPr>
          <p:cNvPr id="190" name="Google Shape;190;p34"/>
          <p:cNvSpPr txBox="1"/>
          <p:nvPr>
            <p:ph idx="1" type="body"/>
          </p:nvPr>
        </p:nvSpPr>
        <p:spPr>
          <a:xfrm>
            <a:off x="877607" y="2962016"/>
            <a:ext cx="4340785" cy="382749"/>
          </a:xfrm>
          <a:prstGeom prst="rect">
            <a:avLst/>
          </a:prstGeom>
          <a:noFill/>
          <a:ln>
            <a:noFill/>
          </a:ln>
        </p:spPr>
        <p:txBody>
          <a:bodyPr anchorCtr="0" anchor="b" bIns="45700" lIns="0"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b="1" sz="1600">
                <a:solidFill>
                  <a:schemeClr val="lt1"/>
                </a:solidFill>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1" name="Google Shape;191;p34"/>
          <p:cNvSpPr txBox="1"/>
          <p:nvPr>
            <p:ph idx="2" type="body"/>
          </p:nvPr>
        </p:nvSpPr>
        <p:spPr>
          <a:xfrm>
            <a:off x="6972685" y="2962016"/>
            <a:ext cx="4342629" cy="382749"/>
          </a:xfrm>
          <a:prstGeom prst="rect">
            <a:avLst/>
          </a:prstGeom>
          <a:noFill/>
          <a:ln>
            <a:noFill/>
          </a:ln>
        </p:spPr>
        <p:txBody>
          <a:bodyPr anchorCtr="0" anchor="b" bIns="45700" lIns="0"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b="1" sz="1600">
                <a:solidFill>
                  <a:schemeClr val="lt1"/>
                </a:solidFill>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2" name="Google Shape;192;p34"/>
          <p:cNvSpPr txBox="1"/>
          <p:nvPr>
            <p:ph idx="3" type="body"/>
          </p:nvPr>
        </p:nvSpPr>
        <p:spPr>
          <a:xfrm>
            <a:off x="877607" y="3366301"/>
            <a:ext cx="4340785" cy="2253961"/>
          </a:xfrm>
          <a:prstGeom prst="rect">
            <a:avLst/>
          </a:prstGeom>
          <a:noFill/>
          <a:ln>
            <a:noFill/>
          </a:ln>
        </p:spPr>
        <p:txBody>
          <a:bodyPr anchorCtr="0" anchor="t" bIns="45700" lIns="0" spcFirstLastPara="1" rIns="91425" wrap="square" tIns="72000">
            <a:normAutofit/>
          </a:bodyPr>
          <a:lstStyle>
            <a:lvl1pPr indent="-317500" lvl="0" marL="457200" algn="l">
              <a:lnSpc>
                <a:spcPct val="90000"/>
              </a:lnSpc>
              <a:spcBef>
                <a:spcPts val="1000"/>
              </a:spcBef>
              <a:spcAft>
                <a:spcPts val="0"/>
              </a:spcAft>
              <a:buClr>
                <a:schemeClr val="lt1"/>
              </a:buClr>
              <a:buSzPts val="1400"/>
              <a:buChar char="•"/>
              <a:defRPr sz="1400">
                <a:solidFill>
                  <a:schemeClr val="lt1"/>
                </a:solidFill>
              </a:defRPr>
            </a:lvl1pPr>
            <a:lvl2pPr indent="-304800" lvl="1" marL="914400" algn="l">
              <a:lnSpc>
                <a:spcPct val="90000"/>
              </a:lnSpc>
              <a:spcBef>
                <a:spcPts val="500"/>
              </a:spcBef>
              <a:spcAft>
                <a:spcPts val="0"/>
              </a:spcAft>
              <a:buClr>
                <a:schemeClr val="lt1"/>
              </a:buClr>
              <a:buSzPts val="1200"/>
              <a:buChar char="•"/>
              <a:defRPr sz="1200">
                <a:solidFill>
                  <a:schemeClr val="lt1"/>
                </a:solidFill>
              </a:defRPr>
            </a:lvl2pPr>
            <a:lvl3pPr indent="-298450" lvl="2" marL="1371600" algn="l">
              <a:lnSpc>
                <a:spcPct val="90000"/>
              </a:lnSpc>
              <a:spcBef>
                <a:spcPts val="500"/>
              </a:spcBef>
              <a:spcAft>
                <a:spcPts val="0"/>
              </a:spcAft>
              <a:buClr>
                <a:schemeClr val="lt1"/>
              </a:buClr>
              <a:buSzPts val="1100"/>
              <a:buChar char="•"/>
              <a:defRPr sz="1100">
                <a:solidFill>
                  <a:schemeClr val="lt1"/>
                </a:solidFill>
              </a:defRPr>
            </a:lvl3pPr>
            <a:lvl4pPr indent="-295275" lvl="3" marL="1828800" algn="l">
              <a:lnSpc>
                <a:spcPct val="90000"/>
              </a:lnSpc>
              <a:spcBef>
                <a:spcPts val="500"/>
              </a:spcBef>
              <a:spcAft>
                <a:spcPts val="0"/>
              </a:spcAft>
              <a:buClr>
                <a:schemeClr val="lt1"/>
              </a:buClr>
              <a:buSzPts val="1050"/>
              <a:buChar char="•"/>
              <a:defRPr sz="1050">
                <a:solidFill>
                  <a:schemeClr val="lt1"/>
                </a:solidFill>
              </a:defRPr>
            </a:lvl4pPr>
            <a:lvl5pPr indent="-295275" lvl="4" marL="2286000" algn="l">
              <a:lnSpc>
                <a:spcPct val="90000"/>
              </a:lnSpc>
              <a:spcBef>
                <a:spcPts val="500"/>
              </a:spcBef>
              <a:spcAft>
                <a:spcPts val="0"/>
              </a:spcAft>
              <a:buClr>
                <a:schemeClr val="lt1"/>
              </a:buClr>
              <a:buSzPts val="1050"/>
              <a:buChar char="•"/>
              <a:defRPr sz="105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3" name="Google Shape;193;p34"/>
          <p:cNvSpPr txBox="1"/>
          <p:nvPr>
            <p:ph idx="4" type="body"/>
          </p:nvPr>
        </p:nvSpPr>
        <p:spPr>
          <a:xfrm>
            <a:off x="6972685" y="3366301"/>
            <a:ext cx="4342629" cy="2253961"/>
          </a:xfrm>
          <a:prstGeom prst="rect">
            <a:avLst/>
          </a:prstGeom>
          <a:noFill/>
          <a:ln>
            <a:noFill/>
          </a:ln>
        </p:spPr>
        <p:txBody>
          <a:bodyPr anchorCtr="0" anchor="t" bIns="45700" lIns="0" spcFirstLastPara="1" rIns="91425" wrap="square" tIns="72000">
            <a:normAutofit/>
          </a:bodyPr>
          <a:lstStyle>
            <a:lvl1pPr indent="-317500" lvl="0" marL="457200" algn="l">
              <a:lnSpc>
                <a:spcPct val="90000"/>
              </a:lnSpc>
              <a:spcBef>
                <a:spcPts val="1000"/>
              </a:spcBef>
              <a:spcAft>
                <a:spcPts val="0"/>
              </a:spcAft>
              <a:buClr>
                <a:schemeClr val="lt1"/>
              </a:buClr>
              <a:buSzPts val="1400"/>
              <a:buChar char="•"/>
              <a:defRPr sz="1400">
                <a:solidFill>
                  <a:schemeClr val="lt1"/>
                </a:solidFill>
              </a:defRPr>
            </a:lvl1pPr>
            <a:lvl2pPr indent="-304800" lvl="1" marL="914400" algn="l">
              <a:lnSpc>
                <a:spcPct val="90000"/>
              </a:lnSpc>
              <a:spcBef>
                <a:spcPts val="500"/>
              </a:spcBef>
              <a:spcAft>
                <a:spcPts val="0"/>
              </a:spcAft>
              <a:buClr>
                <a:schemeClr val="lt1"/>
              </a:buClr>
              <a:buSzPts val="1200"/>
              <a:buChar char="•"/>
              <a:defRPr sz="1200">
                <a:solidFill>
                  <a:schemeClr val="lt1"/>
                </a:solidFill>
              </a:defRPr>
            </a:lvl2pPr>
            <a:lvl3pPr indent="-298450" lvl="2" marL="1371600" algn="l">
              <a:lnSpc>
                <a:spcPct val="90000"/>
              </a:lnSpc>
              <a:spcBef>
                <a:spcPts val="500"/>
              </a:spcBef>
              <a:spcAft>
                <a:spcPts val="0"/>
              </a:spcAft>
              <a:buClr>
                <a:schemeClr val="lt1"/>
              </a:buClr>
              <a:buSzPts val="1100"/>
              <a:buChar char="•"/>
              <a:defRPr sz="1100">
                <a:solidFill>
                  <a:schemeClr val="lt1"/>
                </a:solidFill>
              </a:defRPr>
            </a:lvl3pPr>
            <a:lvl4pPr indent="-295275" lvl="3" marL="1828800" algn="l">
              <a:lnSpc>
                <a:spcPct val="90000"/>
              </a:lnSpc>
              <a:spcBef>
                <a:spcPts val="500"/>
              </a:spcBef>
              <a:spcAft>
                <a:spcPts val="0"/>
              </a:spcAft>
              <a:buClr>
                <a:schemeClr val="lt1"/>
              </a:buClr>
              <a:buSzPts val="1050"/>
              <a:buChar char="•"/>
              <a:defRPr sz="1050">
                <a:solidFill>
                  <a:schemeClr val="lt1"/>
                </a:solidFill>
              </a:defRPr>
            </a:lvl4pPr>
            <a:lvl5pPr indent="-295275" lvl="4" marL="2286000" algn="l">
              <a:lnSpc>
                <a:spcPct val="90000"/>
              </a:lnSpc>
              <a:spcBef>
                <a:spcPts val="500"/>
              </a:spcBef>
              <a:spcAft>
                <a:spcPts val="0"/>
              </a:spcAft>
              <a:buClr>
                <a:schemeClr val="lt1"/>
              </a:buClr>
              <a:buSzPts val="1050"/>
              <a:buChar char="•"/>
              <a:defRPr sz="105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94" name="Google Shape;194;p34"/>
          <p:cNvSpPr txBox="1"/>
          <p:nvPr>
            <p:ph type="title"/>
          </p:nvPr>
        </p:nvSpPr>
        <p:spPr>
          <a:xfrm>
            <a:off x="2528215" y="358610"/>
            <a:ext cx="7135570" cy="822240"/>
          </a:xfrm>
          <a:prstGeom prst="rect">
            <a:avLst/>
          </a:prstGeom>
          <a:noFill/>
          <a:ln>
            <a:noFill/>
          </a:ln>
        </p:spPr>
        <p:txBody>
          <a:bodyPr anchorCtr="0" anchor="t" bIns="45700" lIns="0" spcFirstLastPara="1" rIns="91425" wrap="square" tIns="45700">
            <a:normAutofit/>
          </a:bodyPr>
          <a:lstStyle>
            <a:lvl1pPr lvl="0" algn="ctr">
              <a:lnSpc>
                <a:spcPct val="90000"/>
              </a:lnSpc>
              <a:spcBef>
                <a:spcPts val="0"/>
              </a:spcBef>
              <a:spcAft>
                <a:spcPts val="0"/>
              </a:spcAft>
              <a:buClr>
                <a:schemeClr val="dk1"/>
              </a:buClr>
              <a:buSzPts val="4000"/>
              <a:buFont typeface="Corbel"/>
              <a:buNone/>
              <a:defRPr sz="4000">
                <a:solidFill>
                  <a:schemeClr val="dk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195" name="Google Shape;195;p34" title="Decorative"/>
          <p:cNvCxnSpPr/>
          <p:nvPr/>
        </p:nvCxnSpPr>
        <p:spPr>
          <a:xfrm>
            <a:off x="6096000" y="222583"/>
            <a:ext cx="0" cy="2188805"/>
          </a:xfrm>
          <a:prstGeom prst="straightConnector1">
            <a:avLst/>
          </a:prstGeom>
          <a:noFill/>
          <a:ln cap="flat" cmpd="sng" w="76200">
            <a:solidFill>
              <a:srgbClr val="D7B4C6"/>
            </a:solidFill>
            <a:prstDash val="solid"/>
            <a:miter lim="400000"/>
            <a:headEnd len="sm" w="sm" type="none"/>
            <a:tailEnd len="sm" w="sm"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2_Custom Layout">
  <p:cSld name="42_Custom Layout">
    <p:spTree>
      <p:nvGrpSpPr>
        <p:cNvPr id="196" name="Shape 196"/>
        <p:cNvGrpSpPr/>
        <p:nvPr/>
      </p:nvGrpSpPr>
      <p:grpSpPr>
        <a:xfrm>
          <a:off x="0" y="0"/>
          <a:ext cx="0" cy="0"/>
          <a:chOff x="0" y="0"/>
          <a:chExt cx="0" cy="0"/>
        </a:xfrm>
      </p:grpSpPr>
      <p:sp>
        <p:nvSpPr>
          <p:cNvPr id="197" name="Google Shape;197;p35" title="Decorative"/>
          <p:cNvSpPr txBox="1"/>
          <p:nvPr/>
        </p:nvSpPr>
        <p:spPr>
          <a:xfrm>
            <a:off x="-1" y="2360141"/>
            <a:ext cx="6096001" cy="4497859"/>
          </a:xfrm>
          <a:prstGeom prst="rect">
            <a:avLst/>
          </a:prstGeom>
          <a:solidFill>
            <a:schemeClr val="accent2"/>
          </a:solidFill>
          <a:ln>
            <a:noFill/>
          </a:ln>
        </p:spPr>
        <p:txBody>
          <a:bodyPr anchorCtr="0" anchor="ctr" bIns="45700" lIns="0" spcFirstLastPara="1" rIns="324000" wrap="square" tIns="45700">
            <a:normAutofit/>
          </a:bodyPr>
          <a:lstStyle/>
          <a:p>
            <a:pPr indent="0" lvl="0" marL="0" marR="0" rtl="0" algn="r">
              <a:lnSpc>
                <a:spcPct val="90000"/>
              </a:lnSpc>
              <a:spcBef>
                <a:spcPts val="0"/>
              </a:spcBef>
              <a:spcAft>
                <a:spcPts val="0"/>
              </a:spcAft>
              <a:buClr>
                <a:schemeClr val="dk2"/>
              </a:buClr>
              <a:buSzPts val="4000"/>
              <a:buFont typeface="Constantia"/>
              <a:buNone/>
            </a:pPr>
            <a:r>
              <a:t/>
            </a:r>
            <a:endParaRPr b="1" i="0" sz="4000">
              <a:solidFill>
                <a:schemeClr val="dk2"/>
              </a:solidFill>
              <a:latin typeface="Constantia"/>
              <a:ea typeface="Constantia"/>
              <a:cs typeface="Constantia"/>
              <a:sym typeface="Constantia"/>
            </a:endParaRPr>
          </a:p>
        </p:txBody>
      </p:sp>
      <p:sp>
        <p:nvSpPr>
          <p:cNvPr id="198" name="Google Shape;198;p35" title="Decorative"/>
          <p:cNvSpPr txBox="1"/>
          <p:nvPr/>
        </p:nvSpPr>
        <p:spPr>
          <a:xfrm>
            <a:off x="6095999" y="2360141"/>
            <a:ext cx="6096001" cy="4497859"/>
          </a:xfrm>
          <a:prstGeom prst="rect">
            <a:avLst/>
          </a:prstGeom>
          <a:solidFill>
            <a:srgbClr val="1D72AB"/>
          </a:solidFill>
          <a:ln>
            <a:noFill/>
          </a:ln>
        </p:spPr>
        <p:txBody>
          <a:bodyPr anchorCtr="0" anchor="ctr" bIns="45700" lIns="0" spcFirstLastPara="1" rIns="324000" wrap="square" tIns="45700">
            <a:normAutofit/>
          </a:bodyPr>
          <a:lstStyle/>
          <a:p>
            <a:pPr indent="0" lvl="0" marL="0" marR="0" rtl="0" algn="r">
              <a:lnSpc>
                <a:spcPct val="90000"/>
              </a:lnSpc>
              <a:spcBef>
                <a:spcPts val="0"/>
              </a:spcBef>
              <a:spcAft>
                <a:spcPts val="0"/>
              </a:spcAft>
              <a:buClr>
                <a:schemeClr val="dk2"/>
              </a:buClr>
              <a:buSzPts val="4000"/>
              <a:buFont typeface="Constantia"/>
              <a:buNone/>
            </a:pPr>
            <a:r>
              <a:t/>
            </a:r>
            <a:endParaRPr b="1" i="0" sz="4000">
              <a:solidFill>
                <a:schemeClr val="dk2"/>
              </a:solidFill>
              <a:latin typeface="Constantia"/>
              <a:ea typeface="Constantia"/>
              <a:cs typeface="Constantia"/>
              <a:sym typeface="Constantia"/>
            </a:endParaRPr>
          </a:p>
        </p:txBody>
      </p:sp>
      <p:sp>
        <p:nvSpPr>
          <p:cNvPr id="199" name="Google Shape;199;p35"/>
          <p:cNvSpPr txBox="1"/>
          <p:nvPr>
            <p:ph idx="1" type="body"/>
          </p:nvPr>
        </p:nvSpPr>
        <p:spPr>
          <a:xfrm>
            <a:off x="877607" y="2962016"/>
            <a:ext cx="4340785" cy="382749"/>
          </a:xfrm>
          <a:prstGeom prst="rect">
            <a:avLst/>
          </a:prstGeom>
          <a:noFill/>
          <a:ln>
            <a:noFill/>
          </a:ln>
        </p:spPr>
        <p:txBody>
          <a:bodyPr anchorCtr="0" anchor="b" bIns="45700" lIns="0"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b="1" sz="1600">
                <a:solidFill>
                  <a:schemeClr val="lt1"/>
                </a:solidFill>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0" name="Google Shape;200;p35"/>
          <p:cNvSpPr txBox="1"/>
          <p:nvPr>
            <p:ph idx="2" type="body"/>
          </p:nvPr>
        </p:nvSpPr>
        <p:spPr>
          <a:xfrm>
            <a:off x="6972685" y="2962016"/>
            <a:ext cx="4342629" cy="382749"/>
          </a:xfrm>
          <a:prstGeom prst="rect">
            <a:avLst/>
          </a:prstGeom>
          <a:noFill/>
          <a:ln>
            <a:noFill/>
          </a:ln>
        </p:spPr>
        <p:txBody>
          <a:bodyPr anchorCtr="0" anchor="b" bIns="45700" lIns="0"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b="1" sz="1600">
                <a:solidFill>
                  <a:schemeClr val="lt1"/>
                </a:solidFill>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1" name="Google Shape;201;p35"/>
          <p:cNvSpPr txBox="1"/>
          <p:nvPr>
            <p:ph idx="3" type="body"/>
          </p:nvPr>
        </p:nvSpPr>
        <p:spPr>
          <a:xfrm>
            <a:off x="877607" y="3366301"/>
            <a:ext cx="4340785" cy="2253961"/>
          </a:xfrm>
          <a:prstGeom prst="rect">
            <a:avLst/>
          </a:prstGeom>
          <a:noFill/>
          <a:ln>
            <a:noFill/>
          </a:ln>
        </p:spPr>
        <p:txBody>
          <a:bodyPr anchorCtr="0" anchor="t" bIns="45700" lIns="0" spcFirstLastPara="1" rIns="91425" wrap="square" tIns="72000">
            <a:normAutofit/>
          </a:bodyPr>
          <a:lstStyle>
            <a:lvl1pPr indent="-317500" lvl="0" marL="457200" algn="l">
              <a:lnSpc>
                <a:spcPct val="90000"/>
              </a:lnSpc>
              <a:spcBef>
                <a:spcPts val="1000"/>
              </a:spcBef>
              <a:spcAft>
                <a:spcPts val="0"/>
              </a:spcAft>
              <a:buClr>
                <a:schemeClr val="lt1"/>
              </a:buClr>
              <a:buSzPts val="1400"/>
              <a:buChar char="•"/>
              <a:defRPr sz="1400">
                <a:solidFill>
                  <a:schemeClr val="lt1"/>
                </a:solidFill>
              </a:defRPr>
            </a:lvl1pPr>
            <a:lvl2pPr indent="-304800" lvl="1" marL="914400" algn="l">
              <a:lnSpc>
                <a:spcPct val="90000"/>
              </a:lnSpc>
              <a:spcBef>
                <a:spcPts val="500"/>
              </a:spcBef>
              <a:spcAft>
                <a:spcPts val="0"/>
              </a:spcAft>
              <a:buClr>
                <a:schemeClr val="lt1"/>
              </a:buClr>
              <a:buSzPts val="1200"/>
              <a:buChar char="•"/>
              <a:defRPr sz="1200">
                <a:solidFill>
                  <a:schemeClr val="lt1"/>
                </a:solidFill>
              </a:defRPr>
            </a:lvl2pPr>
            <a:lvl3pPr indent="-298450" lvl="2" marL="1371600" algn="l">
              <a:lnSpc>
                <a:spcPct val="90000"/>
              </a:lnSpc>
              <a:spcBef>
                <a:spcPts val="500"/>
              </a:spcBef>
              <a:spcAft>
                <a:spcPts val="0"/>
              </a:spcAft>
              <a:buClr>
                <a:schemeClr val="lt1"/>
              </a:buClr>
              <a:buSzPts val="1100"/>
              <a:buChar char="•"/>
              <a:defRPr sz="1100">
                <a:solidFill>
                  <a:schemeClr val="lt1"/>
                </a:solidFill>
              </a:defRPr>
            </a:lvl3pPr>
            <a:lvl4pPr indent="-295275" lvl="3" marL="1828800" algn="l">
              <a:lnSpc>
                <a:spcPct val="90000"/>
              </a:lnSpc>
              <a:spcBef>
                <a:spcPts val="500"/>
              </a:spcBef>
              <a:spcAft>
                <a:spcPts val="0"/>
              </a:spcAft>
              <a:buClr>
                <a:schemeClr val="lt1"/>
              </a:buClr>
              <a:buSzPts val="1050"/>
              <a:buChar char="•"/>
              <a:defRPr sz="1050">
                <a:solidFill>
                  <a:schemeClr val="lt1"/>
                </a:solidFill>
              </a:defRPr>
            </a:lvl4pPr>
            <a:lvl5pPr indent="-295275" lvl="4" marL="2286000" algn="l">
              <a:lnSpc>
                <a:spcPct val="90000"/>
              </a:lnSpc>
              <a:spcBef>
                <a:spcPts val="500"/>
              </a:spcBef>
              <a:spcAft>
                <a:spcPts val="0"/>
              </a:spcAft>
              <a:buClr>
                <a:schemeClr val="lt1"/>
              </a:buClr>
              <a:buSzPts val="1050"/>
              <a:buChar char="•"/>
              <a:defRPr sz="105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2" name="Google Shape;202;p35"/>
          <p:cNvSpPr txBox="1"/>
          <p:nvPr>
            <p:ph idx="4" type="body"/>
          </p:nvPr>
        </p:nvSpPr>
        <p:spPr>
          <a:xfrm>
            <a:off x="6972685" y="3366301"/>
            <a:ext cx="4342629" cy="2253961"/>
          </a:xfrm>
          <a:prstGeom prst="rect">
            <a:avLst/>
          </a:prstGeom>
          <a:noFill/>
          <a:ln>
            <a:noFill/>
          </a:ln>
        </p:spPr>
        <p:txBody>
          <a:bodyPr anchorCtr="0" anchor="t" bIns="45700" lIns="0" spcFirstLastPara="1" rIns="91425" wrap="square" tIns="72000">
            <a:normAutofit/>
          </a:bodyPr>
          <a:lstStyle>
            <a:lvl1pPr indent="-317500" lvl="0" marL="457200" algn="l">
              <a:lnSpc>
                <a:spcPct val="90000"/>
              </a:lnSpc>
              <a:spcBef>
                <a:spcPts val="1000"/>
              </a:spcBef>
              <a:spcAft>
                <a:spcPts val="0"/>
              </a:spcAft>
              <a:buClr>
                <a:schemeClr val="lt1"/>
              </a:buClr>
              <a:buSzPts val="1400"/>
              <a:buChar char="•"/>
              <a:defRPr sz="1400">
                <a:solidFill>
                  <a:schemeClr val="lt1"/>
                </a:solidFill>
              </a:defRPr>
            </a:lvl1pPr>
            <a:lvl2pPr indent="-304800" lvl="1" marL="914400" algn="l">
              <a:lnSpc>
                <a:spcPct val="90000"/>
              </a:lnSpc>
              <a:spcBef>
                <a:spcPts val="500"/>
              </a:spcBef>
              <a:spcAft>
                <a:spcPts val="0"/>
              </a:spcAft>
              <a:buClr>
                <a:schemeClr val="lt1"/>
              </a:buClr>
              <a:buSzPts val="1200"/>
              <a:buChar char="•"/>
              <a:defRPr sz="1200">
                <a:solidFill>
                  <a:schemeClr val="lt1"/>
                </a:solidFill>
              </a:defRPr>
            </a:lvl2pPr>
            <a:lvl3pPr indent="-298450" lvl="2" marL="1371600" algn="l">
              <a:lnSpc>
                <a:spcPct val="90000"/>
              </a:lnSpc>
              <a:spcBef>
                <a:spcPts val="500"/>
              </a:spcBef>
              <a:spcAft>
                <a:spcPts val="0"/>
              </a:spcAft>
              <a:buClr>
                <a:schemeClr val="lt1"/>
              </a:buClr>
              <a:buSzPts val="1100"/>
              <a:buChar char="•"/>
              <a:defRPr sz="1100">
                <a:solidFill>
                  <a:schemeClr val="lt1"/>
                </a:solidFill>
              </a:defRPr>
            </a:lvl3pPr>
            <a:lvl4pPr indent="-295275" lvl="3" marL="1828800" algn="l">
              <a:lnSpc>
                <a:spcPct val="90000"/>
              </a:lnSpc>
              <a:spcBef>
                <a:spcPts val="500"/>
              </a:spcBef>
              <a:spcAft>
                <a:spcPts val="0"/>
              </a:spcAft>
              <a:buClr>
                <a:schemeClr val="lt1"/>
              </a:buClr>
              <a:buSzPts val="1050"/>
              <a:buChar char="•"/>
              <a:defRPr sz="1050">
                <a:solidFill>
                  <a:schemeClr val="lt1"/>
                </a:solidFill>
              </a:defRPr>
            </a:lvl4pPr>
            <a:lvl5pPr indent="-295275" lvl="4" marL="2286000" algn="l">
              <a:lnSpc>
                <a:spcPct val="90000"/>
              </a:lnSpc>
              <a:spcBef>
                <a:spcPts val="500"/>
              </a:spcBef>
              <a:spcAft>
                <a:spcPts val="0"/>
              </a:spcAft>
              <a:buClr>
                <a:schemeClr val="lt1"/>
              </a:buClr>
              <a:buSzPts val="1050"/>
              <a:buChar char="•"/>
              <a:defRPr sz="105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3" name="Google Shape;203;p35"/>
          <p:cNvSpPr txBox="1"/>
          <p:nvPr>
            <p:ph type="title"/>
          </p:nvPr>
        </p:nvSpPr>
        <p:spPr>
          <a:xfrm>
            <a:off x="2528215" y="358610"/>
            <a:ext cx="7135570" cy="822240"/>
          </a:xfrm>
          <a:prstGeom prst="rect">
            <a:avLst/>
          </a:prstGeom>
          <a:noFill/>
          <a:ln>
            <a:noFill/>
          </a:ln>
        </p:spPr>
        <p:txBody>
          <a:bodyPr anchorCtr="0" anchor="t" bIns="45700" lIns="0" spcFirstLastPara="1" rIns="91425" wrap="square" tIns="45700">
            <a:normAutofit/>
          </a:bodyPr>
          <a:lstStyle>
            <a:lvl1pPr lvl="0" algn="ctr">
              <a:lnSpc>
                <a:spcPct val="90000"/>
              </a:lnSpc>
              <a:spcBef>
                <a:spcPts val="0"/>
              </a:spcBef>
              <a:spcAft>
                <a:spcPts val="0"/>
              </a:spcAft>
              <a:buClr>
                <a:schemeClr val="dk1"/>
              </a:buClr>
              <a:buSzPts val="4000"/>
              <a:buFont typeface="Corbel"/>
              <a:buNone/>
              <a:defRPr sz="4000">
                <a:solidFill>
                  <a:schemeClr val="dk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204" name="Google Shape;204;p35" title="Decorative"/>
          <p:cNvCxnSpPr/>
          <p:nvPr/>
        </p:nvCxnSpPr>
        <p:spPr>
          <a:xfrm>
            <a:off x="6096000" y="222583"/>
            <a:ext cx="0" cy="2188805"/>
          </a:xfrm>
          <a:prstGeom prst="straightConnector1">
            <a:avLst/>
          </a:prstGeom>
          <a:noFill/>
          <a:ln cap="flat" cmpd="sng" w="76200">
            <a:solidFill>
              <a:srgbClr val="4EA6E1"/>
            </a:solidFill>
            <a:prstDash val="solid"/>
            <a:miter lim="400000"/>
            <a:headEnd len="sm" w="sm" type="none"/>
            <a:tailEnd len="sm" w="sm"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5_Custom Layout">
  <p:cSld name="15_Custom Layout">
    <p:spTree>
      <p:nvGrpSpPr>
        <p:cNvPr id="205" name="Shape 205"/>
        <p:cNvGrpSpPr/>
        <p:nvPr/>
      </p:nvGrpSpPr>
      <p:grpSpPr>
        <a:xfrm>
          <a:off x="0" y="0"/>
          <a:ext cx="0" cy="0"/>
          <a:chOff x="0" y="0"/>
          <a:chExt cx="0" cy="0"/>
        </a:xfrm>
      </p:grpSpPr>
      <p:sp>
        <p:nvSpPr>
          <p:cNvPr id="206" name="Google Shape;206;p36"/>
          <p:cNvSpPr txBox="1"/>
          <p:nvPr>
            <p:ph type="title"/>
          </p:nvPr>
        </p:nvSpPr>
        <p:spPr>
          <a:xfrm>
            <a:off x="844948" y="1193765"/>
            <a:ext cx="4385841" cy="1325563"/>
          </a:xfrm>
          <a:prstGeom prst="rect">
            <a:avLst/>
          </a:prstGeom>
          <a:noFill/>
          <a:ln>
            <a:noFill/>
          </a:ln>
        </p:spPr>
        <p:txBody>
          <a:bodyPr anchorCtr="0" anchor="b" bIns="45700" lIns="91425" spcFirstLastPara="1" rIns="91425" wrap="square" tIns="45700">
            <a:normAutofit/>
          </a:bodyPr>
          <a:lstStyle>
            <a:lvl1pPr lvl="0" algn="r">
              <a:lnSpc>
                <a:spcPct val="90000"/>
              </a:lnSpc>
              <a:spcBef>
                <a:spcPts val="0"/>
              </a:spcBef>
              <a:spcAft>
                <a:spcPts val="0"/>
              </a:spcAft>
              <a:buClr>
                <a:schemeClr val="dk2"/>
              </a:buClr>
              <a:buSzPts val="4000"/>
              <a:buFont typeface="Corbel"/>
              <a:buNone/>
              <a:defRPr sz="4000">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7" name="Google Shape;207;p36" title="Decorative"/>
          <p:cNvSpPr/>
          <p:nvPr>
            <p:ph idx="2" type="pic"/>
          </p:nvPr>
        </p:nvSpPr>
        <p:spPr>
          <a:xfrm>
            <a:off x="878814" y="2632337"/>
            <a:ext cx="4385841" cy="3357563"/>
          </a:xfrm>
          <a:prstGeom prst="rect">
            <a:avLst/>
          </a:prstGeom>
          <a:noFill/>
          <a:ln>
            <a:noFill/>
          </a:ln>
        </p:spPr>
      </p:sp>
      <p:sp>
        <p:nvSpPr>
          <p:cNvPr id="208" name="Google Shape;208;p36"/>
          <p:cNvSpPr txBox="1"/>
          <p:nvPr>
            <p:ph idx="1" type="body"/>
          </p:nvPr>
        </p:nvSpPr>
        <p:spPr>
          <a:xfrm>
            <a:off x="6182016" y="1598619"/>
            <a:ext cx="4869806" cy="1896435"/>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1000"/>
              </a:spcBef>
              <a:spcAft>
                <a:spcPts val="0"/>
              </a:spcAft>
              <a:buClr>
                <a:schemeClr val="dk2"/>
              </a:buClr>
              <a:buSzPts val="1400"/>
              <a:buNone/>
              <a:defRPr sz="1400">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9" name="Google Shape;209;p36"/>
          <p:cNvSpPr txBox="1"/>
          <p:nvPr>
            <p:ph idx="3" type="body"/>
          </p:nvPr>
        </p:nvSpPr>
        <p:spPr>
          <a:xfrm>
            <a:off x="6182016" y="1194294"/>
            <a:ext cx="4869806" cy="382749"/>
          </a:xfrm>
          <a:prstGeom prst="rect">
            <a:avLst/>
          </a:prstGeom>
          <a:noFill/>
          <a:ln>
            <a:noFill/>
          </a:ln>
        </p:spPr>
        <p:txBody>
          <a:bodyPr anchorCtr="0" anchor="b" bIns="45700" lIns="0" spcFirstLastPara="1" rIns="91425" wrap="square" tIns="45700">
            <a:noAutofit/>
          </a:bodyPr>
          <a:lstStyle>
            <a:lvl1pPr indent="-228600" lvl="0" marL="457200" algn="l">
              <a:lnSpc>
                <a:spcPct val="90000"/>
              </a:lnSpc>
              <a:spcBef>
                <a:spcPts val="1000"/>
              </a:spcBef>
              <a:spcAft>
                <a:spcPts val="0"/>
              </a:spcAft>
              <a:buClr>
                <a:schemeClr val="dk2"/>
              </a:buClr>
              <a:buSzPts val="1600"/>
              <a:buNone/>
              <a:defRPr b="1" sz="1600">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0" name="Google Shape;210;p36"/>
          <p:cNvSpPr txBox="1"/>
          <p:nvPr>
            <p:ph idx="4" type="body"/>
          </p:nvPr>
        </p:nvSpPr>
        <p:spPr>
          <a:xfrm>
            <a:off x="6182018" y="4093464"/>
            <a:ext cx="4869806" cy="1896435"/>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1000"/>
              </a:spcBef>
              <a:spcAft>
                <a:spcPts val="0"/>
              </a:spcAft>
              <a:buClr>
                <a:schemeClr val="dk2"/>
              </a:buClr>
              <a:buSzPts val="1400"/>
              <a:buNone/>
              <a:defRPr sz="1400">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1" name="Google Shape;211;p36"/>
          <p:cNvSpPr txBox="1"/>
          <p:nvPr>
            <p:ph idx="5" type="body"/>
          </p:nvPr>
        </p:nvSpPr>
        <p:spPr>
          <a:xfrm>
            <a:off x="6182017" y="3689139"/>
            <a:ext cx="4832794" cy="382749"/>
          </a:xfrm>
          <a:prstGeom prst="rect">
            <a:avLst/>
          </a:prstGeom>
          <a:noFill/>
          <a:ln>
            <a:noFill/>
          </a:ln>
        </p:spPr>
        <p:txBody>
          <a:bodyPr anchorCtr="0" anchor="b" bIns="45700" lIns="0" spcFirstLastPara="1" rIns="91425" wrap="square" tIns="45700">
            <a:noAutofit/>
          </a:bodyPr>
          <a:lstStyle>
            <a:lvl1pPr indent="-228600" lvl="0" marL="457200" algn="l">
              <a:lnSpc>
                <a:spcPct val="90000"/>
              </a:lnSpc>
              <a:spcBef>
                <a:spcPts val="1000"/>
              </a:spcBef>
              <a:spcAft>
                <a:spcPts val="0"/>
              </a:spcAft>
              <a:buClr>
                <a:schemeClr val="dk2"/>
              </a:buClr>
              <a:buSzPts val="1600"/>
              <a:buNone/>
              <a:defRPr b="1" sz="1600">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212" name="Google Shape;212;p36" title="Decorative"/>
          <p:cNvCxnSpPr/>
          <p:nvPr/>
        </p:nvCxnSpPr>
        <p:spPr>
          <a:xfrm rot="10800000">
            <a:off x="830507" y="1194294"/>
            <a:ext cx="0" cy="4795606"/>
          </a:xfrm>
          <a:prstGeom prst="straightConnector1">
            <a:avLst/>
          </a:prstGeom>
          <a:noFill/>
          <a:ln cap="flat" cmpd="sng" w="76200">
            <a:solidFill>
              <a:schemeClr val="accent1">
                <a:alpha val="96862"/>
              </a:schemeClr>
            </a:solidFill>
            <a:prstDash val="solid"/>
            <a:miter lim="400000"/>
            <a:headEnd len="sm" w="sm" type="none"/>
            <a:tailEnd len="sm" w="sm"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_Custom Layout">
  <p:cSld name="13_Custom Layout">
    <p:spTree>
      <p:nvGrpSpPr>
        <p:cNvPr id="213" name="Shape 213"/>
        <p:cNvGrpSpPr/>
        <p:nvPr/>
      </p:nvGrpSpPr>
      <p:grpSpPr>
        <a:xfrm>
          <a:off x="0" y="0"/>
          <a:ext cx="0" cy="0"/>
          <a:chOff x="0" y="0"/>
          <a:chExt cx="0" cy="0"/>
        </a:xfrm>
      </p:grpSpPr>
      <p:sp>
        <p:nvSpPr>
          <p:cNvPr id="214" name="Google Shape;214;p37"/>
          <p:cNvSpPr/>
          <p:nvPr>
            <p:ph idx="2" type="pic"/>
          </p:nvPr>
        </p:nvSpPr>
        <p:spPr>
          <a:xfrm>
            <a:off x="7928658" y="836271"/>
            <a:ext cx="4263342" cy="5185458"/>
          </a:xfrm>
          <a:prstGeom prst="rect">
            <a:avLst/>
          </a:prstGeom>
          <a:noFill/>
          <a:ln>
            <a:noFill/>
          </a:ln>
        </p:spPr>
      </p:sp>
      <p:sp>
        <p:nvSpPr>
          <p:cNvPr id="215" name="Google Shape;215;p37" title="Decorative"/>
          <p:cNvSpPr txBox="1"/>
          <p:nvPr>
            <p:ph idx="1" type="body"/>
          </p:nvPr>
        </p:nvSpPr>
        <p:spPr>
          <a:xfrm>
            <a:off x="3657597" y="836271"/>
            <a:ext cx="4262400" cy="5185458"/>
          </a:xfrm>
          <a:prstGeom prst="rect">
            <a:avLst/>
          </a:prstGeom>
          <a:solidFill>
            <a:schemeClr val="accent1"/>
          </a:solidFill>
          <a:ln>
            <a:noFill/>
          </a:ln>
        </p:spPr>
        <p:txBody>
          <a:bodyPr anchorCtr="0" anchor="t" bIns="45700" lIns="252000" spcFirstLastPara="1" rIns="144000" wrap="square" tIns="144000">
            <a:noAutofit/>
          </a:bodyPr>
          <a:lstStyle>
            <a:lvl1pPr indent="-228600" lvl="0" marL="457200" algn="l">
              <a:lnSpc>
                <a:spcPct val="100000"/>
              </a:lnSpc>
              <a:spcBef>
                <a:spcPts val="1000"/>
              </a:spcBef>
              <a:spcAft>
                <a:spcPts val="0"/>
              </a:spcAft>
              <a:buClr>
                <a:schemeClr val="lt1"/>
              </a:buClr>
              <a:buSzPts val="1400"/>
              <a:buNone/>
              <a:defRPr sz="1400">
                <a:solidFill>
                  <a:schemeClr val="lt1"/>
                </a:solidFill>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6" name="Google Shape;216;p37"/>
          <p:cNvSpPr txBox="1"/>
          <p:nvPr>
            <p:ph type="title"/>
          </p:nvPr>
        </p:nvSpPr>
        <p:spPr>
          <a:xfrm>
            <a:off x="625033" y="1659770"/>
            <a:ext cx="2558005" cy="1325563"/>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2"/>
              </a:buClr>
              <a:buSzPts val="4400"/>
              <a:buFont typeface="Corbel"/>
              <a:buNone/>
              <a:defRPr>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217" name="Google Shape;217;p37" title="Decorative"/>
          <p:cNvCxnSpPr/>
          <p:nvPr/>
        </p:nvCxnSpPr>
        <p:spPr>
          <a:xfrm>
            <a:off x="1756506" y="1915220"/>
            <a:ext cx="0" cy="2188805"/>
          </a:xfrm>
          <a:prstGeom prst="straightConnector1">
            <a:avLst/>
          </a:prstGeom>
          <a:noFill/>
          <a:ln cap="flat" cmpd="sng" w="76200">
            <a:solidFill>
              <a:srgbClr val="C48FAA"/>
            </a:solidFill>
            <a:prstDash val="solid"/>
            <a:miter lim="400000"/>
            <a:headEnd len="sm" w="sm" type="none"/>
            <a:tailEnd len="sm" w="sm"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4_Custom Layout">
  <p:cSld name="24_Custom Layout">
    <p:spTree>
      <p:nvGrpSpPr>
        <p:cNvPr id="33" name="Shape 33"/>
        <p:cNvGrpSpPr/>
        <p:nvPr/>
      </p:nvGrpSpPr>
      <p:grpSpPr>
        <a:xfrm>
          <a:off x="0" y="0"/>
          <a:ext cx="0" cy="0"/>
          <a:chOff x="0" y="0"/>
          <a:chExt cx="0" cy="0"/>
        </a:xfrm>
      </p:grpSpPr>
      <p:sp>
        <p:nvSpPr>
          <p:cNvPr id="34" name="Google Shape;34;p11" title="Decorative"/>
          <p:cNvSpPr txBox="1"/>
          <p:nvPr>
            <p:ph idx="1" type="body"/>
          </p:nvPr>
        </p:nvSpPr>
        <p:spPr>
          <a:xfrm>
            <a:off x="0" y="3206186"/>
            <a:ext cx="12192000" cy="3651813"/>
          </a:xfrm>
          <a:prstGeom prst="rect">
            <a:avLst/>
          </a:prstGeom>
          <a:solidFill>
            <a:schemeClr val="accent2"/>
          </a:solidFill>
          <a:ln>
            <a:noFill/>
          </a:ln>
        </p:spPr>
        <p:txBody>
          <a:bodyPr anchorCtr="0" anchor="t" bIns="45700" lIns="5400000" spcFirstLastPara="1" rIns="1800000" wrap="square" tIns="216000">
            <a:noAutofit/>
          </a:bodyPr>
          <a:lstStyle>
            <a:lvl1pPr indent="-228600" lvl="0" marL="457200" algn="l">
              <a:lnSpc>
                <a:spcPct val="100000"/>
              </a:lnSpc>
              <a:spcBef>
                <a:spcPts val="1000"/>
              </a:spcBef>
              <a:spcAft>
                <a:spcPts val="0"/>
              </a:spcAft>
              <a:buClr>
                <a:schemeClr val="lt1"/>
              </a:buClr>
              <a:buSzPts val="1400"/>
              <a:buNone/>
              <a:defRPr sz="1400">
                <a:solidFill>
                  <a:schemeClr val="lt1"/>
                </a:solidFill>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 name="Google Shape;35;p11"/>
          <p:cNvSpPr txBox="1"/>
          <p:nvPr>
            <p:ph type="title"/>
          </p:nvPr>
        </p:nvSpPr>
        <p:spPr>
          <a:xfrm>
            <a:off x="5278053" y="1775520"/>
            <a:ext cx="6435524" cy="1325563"/>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2"/>
              </a:buClr>
              <a:buSzPts val="4400"/>
              <a:buFont typeface="Corbel"/>
              <a:buNone/>
              <a:defRPr>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11" title="Decorative"/>
          <p:cNvSpPr/>
          <p:nvPr>
            <p:ph idx="2" type="pic"/>
          </p:nvPr>
        </p:nvSpPr>
        <p:spPr>
          <a:xfrm>
            <a:off x="971836" y="1"/>
            <a:ext cx="3523423" cy="3206186"/>
          </a:xfrm>
          <a:prstGeom prst="rect">
            <a:avLst/>
          </a:prstGeom>
          <a:solidFill>
            <a:srgbClr val="F2F2F2"/>
          </a:solidFill>
          <a:ln>
            <a:noFill/>
          </a:ln>
        </p:spPr>
      </p:sp>
      <p:sp>
        <p:nvSpPr>
          <p:cNvPr id="37" name="Google Shape;37;p11" title="Decorative"/>
          <p:cNvSpPr/>
          <p:nvPr>
            <p:ph idx="3" type="pic"/>
          </p:nvPr>
        </p:nvSpPr>
        <p:spPr>
          <a:xfrm>
            <a:off x="971836" y="3358587"/>
            <a:ext cx="3523423" cy="3206186"/>
          </a:xfrm>
          <a:prstGeom prst="rect">
            <a:avLst/>
          </a:prstGeom>
          <a:solidFill>
            <a:srgbClr val="F2F2F2"/>
          </a:solidFill>
          <a:ln>
            <a:noFill/>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5_Custom Layout">
  <p:cSld name="25_Custom Layout">
    <p:spTree>
      <p:nvGrpSpPr>
        <p:cNvPr id="218" name="Shape 218"/>
        <p:cNvGrpSpPr/>
        <p:nvPr/>
      </p:nvGrpSpPr>
      <p:grpSpPr>
        <a:xfrm>
          <a:off x="0" y="0"/>
          <a:ext cx="0" cy="0"/>
          <a:chOff x="0" y="0"/>
          <a:chExt cx="0" cy="0"/>
        </a:xfrm>
      </p:grpSpPr>
      <p:sp>
        <p:nvSpPr>
          <p:cNvPr id="219" name="Google Shape;219;p38"/>
          <p:cNvSpPr txBox="1"/>
          <p:nvPr>
            <p:ph idx="1" type="body"/>
          </p:nvPr>
        </p:nvSpPr>
        <p:spPr>
          <a:xfrm>
            <a:off x="838199" y="4586456"/>
            <a:ext cx="10349090" cy="1577281"/>
          </a:xfrm>
          <a:prstGeom prst="rect">
            <a:avLst/>
          </a:prstGeom>
          <a:noFill/>
          <a:ln>
            <a:noFill/>
          </a:ln>
        </p:spPr>
        <p:txBody>
          <a:bodyPr anchorCtr="0" anchor="t" bIns="45700" lIns="0" spcFirstLastPara="1" rIns="0" wrap="square" tIns="216000">
            <a:noAutofit/>
          </a:bodyPr>
          <a:lstStyle>
            <a:lvl1pPr indent="-228600" lvl="0" marL="457200" algn="ctr">
              <a:lnSpc>
                <a:spcPct val="100000"/>
              </a:lnSpc>
              <a:spcBef>
                <a:spcPts val="1000"/>
              </a:spcBef>
              <a:spcAft>
                <a:spcPts val="0"/>
              </a:spcAft>
              <a:buClr>
                <a:schemeClr val="dk2"/>
              </a:buClr>
              <a:buSzPts val="1400"/>
              <a:buNone/>
              <a:defRPr sz="1400">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20" name="Google Shape;220;p38"/>
          <p:cNvSpPr txBox="1"/>
          <p:nvPr>
            <p:ph type="title"/>
          </p:nvPr>
        </p:nvSpPr>
        <p:spPr>
          <a:xfrm>
            <a:off x="838199" y="3717212"/>
            <a:ext cx="10349089" cy="854791"/>
          </a:xfrm>
          <a:prstGeom prst="rect">
            <a:avLst/>
          </a:prstGeom>
          <a:noFill/>
          <a:ln>
            <a:noFill/>
          </a:ln>
        </p:spPr>
        <p:txBody>
          <a:bodyPr anchorCtr="0" anchor="b" bIns="45700" lIns="0" spcFirstLastPara="1" rIns="0" wrap="square" tIns="45700">
            <a:normAutofit/>
          </a:bodyPr>
          <a:lstStyle>
            <a:lvl1pPr lvl="0" algn="ctr">
              <a:lnSpc>
                <a:spcPct val="90000"/>
              </a:lnSpc>
              <a:spcBef>
                <a:spcPts val="0"/>
              </a:spcBef>
              <a:spcAft>
                <a:spcPts val="0"/>
              </a:spcAft>
              <a:buClr>
                <a:schemeClr val="dk2"/>
              </a:buClr>
              <a:buSzPts val="4400"/>
              <a:buFont typeface="Corbel"/>
              <a:buNone/>
              <a:defRPr>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1" name="Google Shape;221;p38" title="Decorative"/>
          <p:cNvSpPr/>
          <p:nvPr>
            <p:ph idx="2" type="pic"/>
          </p:nvPr>
        </p:nvSpPr>
        <p:spPr>
          <a:xfrm>
            <a:off x="838200" y="836271"/>
            <a:ext cx="10349089" cy="2516529"/>
          </a:xfrm>
          <a:prstGeom prst="rect">
            <a:avLst/>
          </a:prstGeom>
          <a:solidFill>
            <a:srgbClr val="F2F2F2"/>
          </a:solidFill>
          <a:ln>
            <a:noFill/>
          </a:ln>
        </p:spPr>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ustom Layout">
  <p:cSld name="3_Custom Layout">
    <p:spTree>
      <p:nvGrpSpPr>
        <p:cNvPr id="222" name="Shape 222"/>
        <p:cNvGrpSpPr/>
        <p:nvPr/>
      </p:nvGrpSpPr>
      <p:grpSpPr>
        <a:xfrm>
          <a:off x="0" y="0"/>
          <a:ext cx="0" cy="0"/>
          <a:chOff x="0" y="0"/>
          <a:chExt cx="0" cy="0"/>
        </a:xfrm>
      </p:grpSpPr>
      <p:sp>
        <p:nvSpPr>
          <p:cNvPr id="223" name="Google Shape;223;p39" title="Decorative"/>
          <p:cNvSpPr/>
          <p:nvPr>
            <p:ph idx="2" type="pic"/>
          </p:nvPr>
        </p:nvSpPr>
        <p:spPr>
          <a:xfrm>
            <a:off x="0" y="0"/>
            <a:ext cx="12192000" cy="6858000"/>
          </a:xfrm>
          <a:prstGeom prst="rect">
            <a:avLst/>
          </a:prstGeom>
          <a:noFill/>
          <a:ln>
            <a:noFill/>
          </a:ln>
        </p:spPr>
      </p:sp>
      <p:sp>
        <p:nvSpPr>
          <p:cNvPr id="224" name="Google Shape;224;p39"/>
          <p:cNvSpPr txBox="1"/>
          <p:nvPr>
            <p:ph type="title"/>
          </p:nvPr>
        </p:nvSpPr>
        <p:spPr>
          <a:xfrm>
            <a:off x="2282502" y="4973519"/>
            <a:ext cx="7299618" cy="1440000"/>
          </a:xfrm>
          <a:prstGeom prst="rect">
            <a:avLst/>
          </a:prstGeom>
          <a:solidFill>
            <a:schemeClr val="accent1"/>
          </a:solidFill>
          <a:ln>
            <a:noFill/>
          </a:ln>
        </p:spPr>
        <p:txBody>
          <a:bodyPr anchorCtr="0" anchor="ctr" bIns="45700" lIns="216000" spcFirstLastPara="1" rIns="91425" wrap="square" tIns="45700">
            <a:normAutofit/>
          </a:bodyPr>
          <a:lstStyle>
            <a:lvl1pPr lvl="0" algn="ctr">
              <a:lnSpc>
                <a:spcPct val="90000"/>
              </a:lnSpc>
              <a:spcBef>
                <a:spcPts val="0"/>
              </a:spcBef>
              <a:spcAft>
                <a:spcPts val="0"/>
              </a:spcAft>
              <a:buClr>
                <a:schemeClr val="lt1"/>
              </a:buClr>
              <a:buSzPts val="4000"/>
              <a:buFont typeface="Corbel"/>
              <a:buNone/>
              <a:defRPr sz="4000">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ustom Layout">
  <p:cSld name="6_Custom Layout">
    <p:spTree>
      <p:nvGrpSpPr>
        <p:cNvPr id="225" name="Shape 225"/>
        <p:cNvGrpSpPr/>
        <p:nvPr/>
      </p:nvGrpSpPr>
      <p:grpSpPr>
        <a:xfrm>
          <a:off x="0" y="0"/>
          <a:ext cx="0" cy="0"/>
          <a:chOff x="0" y="0"/>
          <a:chExt cx="0" cy="0"/>
        </a:xfrm>
      </p:grpSpPr>
      <p:sp>
        <p:nvSpPr>
          <p:cNvPr id="226" name="Google Shape;226;p40" title="Decorative"/>
          <p:cNvSpPr/>
          <p:nvPr>
            <p:ph idx="2" type="pic"/>
          </p:nvPr>
        </p:nvSpPr>
        <p:spPr>
          <a:xfrm>
            <a:off x="0" y="0"/>
            <a:ext cx="12192000" cy="6858000"/>
          </a:xfrm>
          <a:prstGeom prst="rect">
            <a:avLst/>
          </a:prstGeom>
          <a:noFill/>
          <a:ln>
            <a:noFill/>
          </a:ln>
        </p:spPr>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ustom Layout">
  <p:cSld name="9_Custom Layout">
    <p:spTree>
      <p:nvGrpSpPr>
        <p:cNvPr id="227" name="Shape 227"/>
        <p:cNvGrpSpPr/>
        <p:nvPr/>
      </p:nvGrpSpPr>
      <p:grpSpPr>
        <a:xfrm>
          <a:off x="0" y="0"/>
          <a:ext cx="0" cy="0"/>
          <a:chOff x="0" y="0"/>
          <a:chExt cx="0" cy="0"/>
        </a:xfrm>
      </p:grpSpPr>
      <p:sp>
        <p:nvSpPr>
          <p:cNvPr id="228" name="Google Shape;228;p41" title="Decorative"/>
          <p:cNvSpPr/>
          <p:nvPr>
            <p:ph idx="2" type="pic"/>
          </p:nvPr>
        </p:nvSpPr>
        <p:spPr>
          <a:xfrm>
            <a:off x="0" y="0"/>
            <a:ext cx="12192000" cy="6858000"/>
          </a:xfrm>
          <a:prstGeom prst="rect">
            <a:avLst/>
          </a:prstGeom>
          <a:noFill/>
          <a:ln>
            <a:noFill/>
          </a:ln>
        </p:spPr>
      </p:sp>
      <p:sp>
        <p:nvSpPr>
          <p:cNvPr id="229" name="Google Shape;229;p41"/>
          <p:cNvSpPr txBox="1"/>
          <p:nvPr>
            <p:ph idx="1" type="body"/>
          </p:nvPr>
        </p:nvSpPr>
        <p:spPr>
          <a:xfrm>
            <a:off x="4887474" y="3665204"/>
            <a:ext cx="7304526" cy="2196780"/>
          </a:xfrm>
          <a:prstGeom prst="rect">
            <a:avLst/>
          </a:prstGeom>
          <a:solidFill>
            <a:schemeClr val="accent1"/>
          </a:solidFill>
          <a:ln>
            <a:noFill/>
          </a:ln>
        </p:spPr>
        <p:txBody>
          <a:bodyPr anchorCtr="0" anchor="ctr" bIns="182875" lIns="274300" spcFirstLastPara="1" rIns="182875" wrap="square" tIns="182875">
            <a:normAutofit/>
          </a:bodyPr>
          <a:lstStyle>
            <a:lvl1pPr indent="-228600" lvl="0" marL="457200" algn="l">
              <a:lnSpc>
                <a:spcPct val="90000"/>
              </a:lnSpc>
              <a:spcBef>
                <a:spcPts val="0"/>
              </a:spcBef>
              <a:spcAft>
                <a:spcPts val="0"/>
              </a:spcAft>
              <a:buClr>
                <a:schemeClr val="lt1"/>
              </a:buClr>
              <a:buSzPts val="4000"/>
              <a:buNone/>
              <a:defRPr b="1" i="0" sz="4000">
                <a:solidFill>
                  <a:schemeClr val="lt1"/>
                </a:solidFill>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230" name="Google Shape;230;p41" title="Decorative"/>
          <p:cNvCxnSpPr/>
          <p:nvPr/>
        </p:nvCxnSpPr>
        <p:spPr>
          <a:xfrm flipH="1" rot="10800000">
            <a:off x="4887473" y="3665204"/>
            <a:ext cx="1" cy="2188805"/>
          </a:xfrm>
          <a:prstGeom prst="straightConnector1">
            <a:avLst/>
          </a:prstGeom>
          <a:noFill/>
          <a:ln cap="flat" cmpd="sng" w="76200">
            <a:solidFill>
              <a:srgbClr val="C48FAA"/>
            </a:solidFill>
            <a:prstDash val="solid"/>
            <a:miter lim="400000"/>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9_Custom Layout">
  <p:cSld name="29_Custom Layout">
    <p:spTree>
      <p:nvGrpSpPr>
        <p:cNvPr id="231" name="Shape 231"/>
        <p:cNvGrpSpPr/>
        <p:nvPr/>
      </p:nvGrpSpPr>
      <p:grpSpPr>
        <a:xfrm>
          <a:off x="0" y="0"/>
          <a:ext cx="0" cy="0"/>
          <a:chOff x="0" y="0"/>
          <a:chExt cx="0" cy="0"/>
        </a:xfrm>
      </p:grpSpPr>
      <p:sp>
        <p:nvSpPr>
          <p:cNvPr id="232" name="Google Shape;232;p42" title="Decorative"/>
          <p:cNvSpPr/>
          <p:nvPr>
            <p:ph idx="2" type="pic"/>
          </p:nvPr>
        </p:nvSpPr>
        <p:spPr>
          <a:xfrm>
            <a:off x="0" y="0"/>
            <a:ext cx="12192000" cy="6858000"/>
          </a:xfrm>
          <a:prstGeom prst="rect">
            <a:avLst/>
          </a:prstGeom>
          <a:noFill/>
          <a:ln>
            <a:noFill/>
          </a:ln>
        </p:spPr>
      </p:sp>
      <p:sp>
        <p:nvSpPr>
          <p:cNvPr id="233" name="Google Shape;233;p42"/>
          <p:cNvSpPr txBox="1"/>
          <p:nvPr>
            <p:ph idx="1" type="body"/>
          </p:nvPr>
        </p:nvSpPr>
        <p:spPr>
          <a:xfrm>
            <a:off x="4887474" y="3665204"/>
            <a:ext cx="7304526" cy="2196780"/>
          </a:xfrm>
          <a:prstGeom prst="rect">
            <a:avLst/>
          </a:prstGeom>
          <a:solidFill>
            <a:schemeClr val="accent2"/>
          </a:solidFill>
          <a:ln>
            <a:noFill/>
          </a:ln>
        </p:spPr>
        <p:txBody>
          <a:bodyPr anchorCtr="0" anchor="ctr" bIns="182875" lIns="274300" spcFirstLastPara="1" rIns="182875" wrap="square" tIns="182875">
            <a:normAutofit/>
          </a:bodyPr>
          <a:lstStyle>
            <a:lvl1pPr indent="-228600" lvl="0" marL="457200" algn="l">
              <a:lnSpc>
                <a:spcPct val="90000"/>
              </a:lnSpc>
              <a:spcBef>
                <a:spcPts val="0"/>
              </a:spcBef>
              <a:spcAft>
                <a:spcPts val="0"/>
              </a:spcAft>
              <a:buClr>
                <a:schemeClr val="lt1"/>
              </a:buClr>
              <a:buSzPts val="4000"/>
              <a:buNone/>
              <a:defRPr b="1" i="0" sz="4000">
                <a:solidFill>
                  <a:schemeClr val="lt1"/>
                </a:solidFill>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234" name="Google Shape;234;p42" title="Decorative"/>
          <p:cNvCxnSpPr/>
          <p:nvPr/>
        </p:nvCxnSpPr>
        <p:spPr>
          <a:xfrm flipH="1" rot="10800000">
            <a:off x="4887473" y="3665204"/>
            <a:ext cx="1" cy="2188805"/>
          </a:xfrm>
          <a:prstGeom prst="straightConnector1">
            <a:avLst/>
          </a:prstGeom>
          <a:noFill/>
          <a:ln cap="flat" cmpd="sng" w="76200">
            <a:solidFill>
              <a:srgbClr val="1D72AB"/>
            </a:solidFill>
            <a:prstDash val="solid"/>
            <a:miter lim="400000"/>
            <a:headEnd len="sm" w="sm" type="none"/>
            <a:tailEnd len="sm" w="sm" type="none"/>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Custom Layout">
  <p:cSld name="10_Custom Layout">
    <p:bg>
      <p:bgPr>
        <a:solidFill>
          <a:schemeClr val="accent1"/>
        </a:solidFill>
      </p:bgPr>
    </p:bg>
    <p:spTree>
      <p:nvGrpSpPr>
        <p:cNvPr id="235" name="Shape 235"/>
        <p:cNvGrpSpPr/>
        <p:nvPr/>
      </p:nvGrpSpPr>
      <p:grpSpPr>
        <a:xfrm>
          <a:off x="0" y="0"/>
          <a:ext cx="0" cy="0"/>
          <a:chOff x="0" y="0"/>
          <a:chExt cx="0" cy="0"/>
        </a:xfrm>
      </p:grpSpPr>
      <p:sp>
        <p:nvSpPr>
          <p:cNvPr id="236" name="Google Shape;236;p43" title="Decorative"/>
          <p:cNvSpPr/>
          <p:nvPr>
            <p:ph idx="2" type="pic"/>
          </p:nvPr>
        </p:nvSpPr>
        <p:spPr>
          <a:xfrm>
            <a:off x="0" y="0"/>
            <a:ext cx="12192000" cy="5497975"/>
          </a:xfrm>
          <a:prstGeom prst="rect">
            <a:avLst/>
          </a:prstGeom>
          <a:noFill/>
          <a:ln>
            <a:noFill/>
          </a:ln>
        </p:spPr>
      </p:sp>
      <p:sp>
        <p:nvSpPr>
          <p:cNvPr id="237" name="Google Shape;237;p43"/>
          <p:cNvSpPr txBox="1"/>
          <p:nvPr>
            <p:ph type="title"/>
          </p:nvPr>
        </p:nvSpPr>
        <p:spPr>
          <a:xfrm>
            <a:off x="853440" y="5688402"/>
            <a:ext cx="8717280" cy="823070"/>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4400"/>
              <a:buFont typeface="Corbel"/>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0_Custom Layout">
  <p:cSld name="30_Custom Layout">
    <p:bg>
      <p:bgPr>
        <a:solidFill>
          <a:schemeClr val="accent1"/>
        </a:solidFill>
      </p:bgPr>
    </p:bg>
    <p:spTree>
      <p:nvGrpSpPr>
        <p:cNvPr id="238" name="Shape 238"/>
        <p:cNvGrpSpPr/>
        <p:nvPr/>
      </p:nvGrpSpPr>
      <p:grpSpPr>
        <a:xfrm>
          <a:off x="0" y="0"/>
          <a:ext cx="0" cy="0"/>
          <a:chOff x="0" y="0"/>
          <a:chExt cx="0" cy="0"/>
        </a:xfrm>
      </p:grpSpPr>
      <p:sp>
        <p:nvSpPr>
          <p:cNvPr id="239" name="Google Shape;239;p44" title="Decorative"/>
          <p:cNvSpPr/>
          <p:nvPr>
            <p:ph idx="2" type="pic"/>
          </p:nvPr>
        </p:nvSpPr>
        <p:spPr>
          <a:xfrm>
            <a:off x="0" y="680013"/>
            <a:ext cx="12192000" cy="5497975"/>
          </a:xfrm>
          <a:prstGeom prst="rect">
            <a:avLst/>
          </a:prstGeom>
          <a:noFill/>
          <a:ln>
            <a:noFill/>
          </a:ln>
        </p:spPr>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3_Custom Layout">
  <p:cSld name="33_Custom Layout">
    <p:bg>
      <p:bgPr>
        <a:solidFill>
          <a:schemeClr val="accent2"/>
        </a:solidFill>
      </p:bgPr>
    </p:bg>
    <p:spTree>
      <p:nvGrpSpPr>
        <p:cNvPr id="240" name="Shape 240"/>
        <p:cNvGrpSpPr/>
        <p:nvPr/>
      </p:nvGrpSpPr>
      <p:grpSpPr>
        <a:xfrm>
          <a:off x="0" y="0"/>
          <a:ext cx="0" cy="0"/>
          <a:chOff x="0" y="0"/>
          <a:chExt cx="0" cy="0"/>
        </a:xfrm>
      </p:grpSpPr>
      <p:sp>
        <p:nvSpPr>
          <p:cNvPr id="241" name="Google Shape;241;p45" title="Decorative"/>
          <p:cNvSpPr/>
          <p:nvPr>
            <p:ph idx="2" type="pic"/>
          </p:nvPr>
        </p:nvSpPr>
        <p:spPr>
          <a:xfrm>
            <a:off x="0" y="0"/>
            <a:ext cx="12192000" cy="5497975"/>
          </a:xfrm>
          <a:prstGeom prst="rect">
            <a:avLst/>
          </a:prstGeom>
          <a:noFill/>
          <a:ln>
            <a:noFill/>
          </a:ln>
        </p:spPr>
      </p:sp>
      <p:sp>
        <p:nvSpPr>
          <p:cNvPr id="242" name="Google Shape;242;p45"/>
          <p:cNvSpPr txBox="1"/>
          <p:nvPr>
            <p:ph type="title"/>
          </p:nvPr>
        </p:nvSpPr>
        <p:spPr>
          <a:xfrm>
            <a:off x="853440" y="5688402"/>
            <a:ext cx="8717280" cy="823070"/>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4400"/>
              <a:buFont typeface="Corbel"/>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4_Custom Layout">
  <p:cSld name="34_Custom Layout">
    <p:bg>
      <p:bgPr>
        <a:solidFill>
          <a:schemeClr val="accent2"/>
        </a:solidFill>
      </p:bgPr>
    </p:bg>
    <p:spTree>
      <p:nvGrpSpPr>
        <p:cNvPr id="243" name="Shape 243"/>
        <p:cNvGrpSpPr/>
        <p:nvPr/>
      </p:nvGrpSpPr>
      <p:grpSpPr>
        <a:xfrm>
          <a:off x="0" y="0"/>
          <a:ext cx="0" cy="0"/>
          <a:chOff x="0" y="0"/>
          <a:chExt cx="0" cy="0"/>
        </a:xfrm>
      </p:grpSpPr>
      <p:sp>
        <p:nvSpPr>
          <p:cNvPr id="244" name="Google Shape;244;p46" title="Decorative"/>
          <p:cNvSpPr/>
          <p:nvPr>
            <p:ph idx="2" type="pic"/>
          </p:nvPr>
        </p:nvSpPr>
        <p:spPr>
          <a:xfrm>
            <a:off x="0" y="680013"/>
            <a:ext cx="12192000" cy="5497975"/>
          </a:xfrm>
          <a:prstGeom prst="rect">
            <a:avLst/>
          </a:prstGeom>
          <a:noFill/>
          <a:ln>
            <a:noFill/>
          </a:ln>
        </p:spPr>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ustom Layout">
  <p:cSld name="11_Custom Layout">
    <p:spTree>
      <p:nvGrpSpPr>
        <p:cNvPr id="245" name="Shape 245"/>
        <p:cNvGrpSpPr/>
        <p:nvPr/>
      </p:nvGrpSpPr>
      <p:grpSpPr>
        <a:xfrm>
          <a:off x="0" y="0"/>
          <a:ext cx="0" cy="0"/>
          <a:chOff x="0" y="0"/>
          <a:chExt cx="0" cy="0"/>
        </a:xfrm>
      </p:grpSpPr>
      <p:sp>
        <p:nvSpPr>
          <p:cNvPr id="246" name="Google Shape;246;p47" title="Decorative"/>
          <p:cNvSpPr/>
          <p:nvPr>
            <p:ph idx="2" type="pic"/>
          </p:nvPr>
        </p:nvSpPr>
        <p:spPr>
          <a:xfrm>
            <a:off x="0" y="0"/>
            <a:ext cx="12192000" cy="6857999"/>
          </a:xfrm>
          <a:prstGeom prst="rect">
            <a:avLst/>
          </a:prstGeom>
          <a:noFill/>
          <a:ln>
            <a:noFill/>
          </a:ln>
        </p:spPr>
      </p:sp>
      <p:sp>
        <p:nvSpPr>
          <p:cNvPr id="247" name="Google Shape;247;p47"/>
          <p:cNvSpPr/>
          <p:nvPr/>
        </p:nvSpPr>
        <p:spPr>
          <a:xfrm>
            <a:off x="0" y="4735870"/>
            <a:ext cx="12192000" cy="1500431"/>
          </a:xfrm>
          <a:prstGeom prst="rect">
            <a:avLst/>
          </a:prstGeom>
          <a:solidFill>
            <a:schemeClr val="lt1">
              <a:alpha val="6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8" name="Google Shape;248;p47"/>
          <p:cNvSpPr txBox="1"/>
          <p:nvPr>
            <p:ph type="title"/>
          </p:nvPr>
        </p:nvSpPr>
        <p:spPr>
          <a:xfrm>
            <a:off x="695396" y="5074550"/>
            <a:ext cx="8717280" cy="823070"/>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4400"/>
              <a:buFont typeface="Corbel"/>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1_Custom Layout">
  <p:cSld name="21_Custom Layout">
    <p:spTree>
      <p:nvGrpSpPr>
        <p:cNvPr id="38" name="Shape 38"/>
        <p:cNvGrpSpPr/>
        <p:nvPr/>
      </p:nvGrpSpPr>
      <p:grpSpPr>
        <a:xfrm>
          <a:off x="0" y="0"/>
          <a:ext cx="0" cy="0"/>
          <a:chOff x="0" y="0"/>
          <a:chExt cx="0" cy="0"/>
        </a:xfrm>
      </p:grpSpPr>
      <p:sp>
        <p:nvSpPr>
          <p:cNvPr id="39" name="Google Shape;39;p12" title="Decorative"/>
          <p:cNvSpPr/>
          <p:nvPr>
            <p:ph idx="2" type="pic"/>
          </p:nvPr>
        </p:nvSpPr>
        <p:spPr>
          <a:xfrm>
            <a:off x="0" y="0"/>
            <a:ext cx="3708400" cy="6853712"/>
          </a:xfrm>
          <a:prstGeom prst="rect">
            <a:avLst/>
          </a:prstGeom>
          <a:solidFill>
            <a:srgbClr val="F2F2F2"/>
          </a:solidFill>
          <a:ln>
            <a:noFill/>
          </a:ln>
        </p:spPr>
      </p:sp>
      <p:sp>
        <p:nvSpPr>
          <p:cNvPr id="40" name="Google Shape;40;p12" title="Decorative"/>
          <p:cNvSpPr/>
          <p:nvPr/>
        </p:nvSpPr>
        <p:spPr>
          <a:xfrm>
            <a:off x="3708400" y="0"/>
            <a:ext cx="4775200"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1" name="Google Shape;41;p12"/>
          <p:cNvSpPr txBox="1"/>
          <p:nvPr>
            <p:ph type="title"/>
          </p:nvPr>
        </p:nvSpPr>
        <p:spPr>
          <a:xfrm>
            <a:off x="4252921" y="936980"/>
            <a:ext cx="3686159" cy="1466055"/>
          </a:xfrm>
          <a:prstGeom prst="rect">
            <a:avLst/>
          </a:prstGeom>
          <a:noFill/>
          <a:ln>
            <a:noFill/>
          </a:ln>
        </p:spPr>
        <p:txBody>
          <a:bodyPr anchorCtr="0" anchor="t" bIns="45700" lIns="0" spcFirstLastPara="1" rIns="91425" wrap="square" tIns="45700">
            <a:normAutofit/>
          </a:bodyPr>
          <a:lstStyle>
            <a:lvl1pPr lvl="0" algn="l">
              <a:lnSpc>
                <a:spcPct val="90000"/>
              </a:lnSpc>
              <a:spcBef>
                <a:spcPts val="0"/>
              </a:spcBef>
              <a:spcAft>
                <a:spcPts val="0"/>
              </a:spcAft>
              <a:buClr>
                <a:schemeClr val="lt1"/>
              </a:buClr>
              <a:buSzPts val="4000"/>
              <a:buFont typeface="Corbel"/>
              <a:buNone/>
              <a:defRPr sz="4000">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2"/>
          <p:cNvSpPr txBox="1"/>
          <p:nvPr>
            <p:ph idx="1" type="body"/>
          </p:nvPr>
        </p:nvSpPr>
        <p:spPr>
          <a:xfrm>
            <a:off x="4252988" y="2407322"/>
            <a:ext cx="3686025" cy="382749"/>
          </a:xfrm>
          <a:prstGeom prst="rect">
            <a:avLst/>
          </a:prstGeom>
          <a:noFill/>
          <a:ln>
            <a:noFill/>
          </a:ln>
        </p:spPr>
        <p:txBody>
          <a:bodyPr anchorCtr="0" anchor="b" bIns="45700" lIns="0"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b="1" sz="1600">
                <a:solidFill>
                  <a:schemeClr val="lt1"/>
                </a:solidFill>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 name="Google Shape;43;p12"/>
          <p:cNvSpPr txBox="1"/>
          <p:nvPr>
            <p:ph idx="3" type="body"/>
          </p:nvPr>
        </p:nvSpPr>
        <p:spPr>
          <a:xfrm>
            <a:off x="4252921" y="2811606"/>
            <a:ext cx="3686159" cy="3044825"/>
          </a:xfrm>
          <a:prstGeom prst="rect">
            <a:avLst/>
          </a:prstGeom>
          <a:noFill/>
          <a:ln>
            <a:noFill/>
          </a:ln>
        </p:spPr>
        <p:txBody>
          <a:bodyPr anchorCtr="0" anchor="t" bIns="45700" lIns="0" spcFirstLastPara="1" rIns="91425" wrap="square" tIns="72000">
            <a:normAutofit/>
          </a:bodyPr>
          <a:lstStyle>
            <a:lvl1pPr indent="-317500" lvl="0" marL="457200" algn="l">
              <a:lnSpc>
                <a:spcPct val="90000"/>
              </a:lnSpc>
              <a:spcBef>
                <a:spcPts val="1000"/>
              </a:spcBef>
              <a:spcAft>
                <a:spcPts val="0"/>
              </a:spcAft>
              <a:buClr>
                <a:schemeClr val="lt1"/>
              </a:buClr>
              <a:buSzPts val="1400"/>
              <a:buChar char="•"/>
              <a:defRPr sz="1400">
                <a:solidFill>
                  <a:schemeClr val="lt1"/>
                </a:solidFill>
              </a:defRPr>
            </a:lvl1pPr>
            <a:lvl2pPr indent="-304800" lvl="1" marL="914400" algn="l">
              <a:lnSpc>
                <a:spcPct val="90000"/>
              </a:lnSpc>
              <a:spcBef>
                <a:spcPts val="500"/>
              </a:spcBef>
              <a:spcAft>
                <a:spcPts val="0"/>
              </a:spcAft>
              <a:buClr>
                <a:schemeClr val="lt1"/>
              </a:buClr>
              <a:buSzPts val="1200"/>
              <a:buChar char="•"/>
              <a:defRPr sz="1200">
                <a:solidFill>
                  <a:schemeClr val="lt1"/>
                </a:solidFill>
              </a:defRPr>
            </a:lvl2pPr>
            <a:lvl3pPr indent="-298450" lvl="2" marL="1371600" algn="l">
              <a:lnSpc>
                <a:spcPct val="90000"/>
              </a:lnSpc>
              <a:spcBef>
                <a:spcPts val="500"/>
              </a:spcBef>
              <a:spcAft>
                <a:spcPts val="0"/>
              </a:spcAft>
              <a:buClr>
                <a:schemeClr val="lt1"/>
              </a:buClr>
              <a:buSzPts val="1100"/>
              <a:buChar char="•"/>
              <a:defRPr sz="1100">
                <a:solidFill>
                  <a:schemeClr val="lt1"/>
                </a:solidFill>
              </a:defRPr>
            </a:lvl3pPr>
            <a:lvl4pPr indent="-295275" lvl="3" marL="1828800" algn="l">
              <a:lnSpc>
                <a:spcPct val="90000"/>
              </a:lnSpc>
              <a:spcBef>
                <a:spcPts val="500"/>
              </a:spcBef>
              <a:spcAft>
                <a:spcPts val="0"/>
              </a:spcAft>
              <a:buClr>
                <a:schemeClr val="lt1"/>
              </a:buClr>
              <a:buSzPts val="1050"/>
              <a:buChar char="•"/>
              <a:defRPr sz="1050">
                <a:solidFill>
                  <a:schemeClr val="lt1"/>
                </a:solidFill>
              </a:defRPr>
            </a:lvl4pPr>
            <a:lvl5pPr indent="-295275" lvl="4" marL="2286000" algn="l">
              <a:lnSpc>
                <a:spcPct val="90000"/>
              </a:lnSpc>
              <a:spcBef>
                <a:spcPts val="500"/>
              </a:spcBef>
              <a:spcAft>
                <a:spcPts val="0"/>
              </a:spcAft>
              <a:buClr>
                <a:schemeClr val="lt1"/>
              </a:buClr>
              <a:buSzPts val="1050"/>
              <a:buChar char="•"/>
              <a:defRPr sz="105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12" title="Decorative"/>
          <p:cNvSpPr/>
          <p:nvPr>
            <p:ph idx="4" type="pic"/>
          </p:nvPr>
        </p:nvSpPr>
        <p:spPr>
          <a:xfrm>
            <a:off x="8483600" y="0"/>
            <a:ext cx="3708400" cy="6853712"/>
          </a:xfrm>
          <a:prstGeom prst="rect">
            <a:avLst/>
          </a:prstGeom>
          <a:solidFill>
            <a:srgbClr val="F2F2F2"/>
          </a:solidFill>
          <a:ln>
            <a:noFill/>
          </a:ln>
        </p:spPr>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5_Custom Layout">
  <p:cSld name="35_Custom Layout">
    <p:spTree>
      <p:nvGrpSpPr>
        <p:cNvPr id="249" name="Shape 249"/>
        <p:cNvGrpSpPr/>
        <p:nvPr/>
      </p:nvGrpSpPr>
      <p:grpSpPr>
        <a:xfrm>
          <a:off x="0" y="0"/>
          <a:ext cx="0" cy="0"/>
          <a:chOff x="0" y="0"/>
          <a:chExt cx="0" cy="0"/>
        </a:xfrm>
      </p:grpSpPr>
      <p:sp>
        <p:nvSpPr>
          <p:cNvPr id="250" name="Google Shape;250;p48" title="Decorative"/>
          <p:cNvSpPr/>
          <p:nvPr>
            <p:ph idx="2" type="pic"/>
          </p:nvPr>
        </p:nvSpPr>
        <p:spPr>
          <a:xfrm>
            <a:off x="0" y="0"/>
            <a:ext cx="12192000" cy="6857999"/>
          </a:xfrm>
          <a:prstGeom prst="rect">
            <a:avLst/>
          </a:prstGeom>
          <a:noFill/>
          <a:ln>
            <a:noFill/>
          </a:ln>
        </p:spPr>
      </p:sp>
      <p:sp>
        <p:nvSpPr>
          <p:cNvPr id="251" name="Google Shape;251;p48" title="Decorative"/>
          <p:cNvSpPr/>
          <p:nvPr/>
        </p:nvSpPr>
        <p:spPr>
          <a:xfrm>
            <a:off x="0" y="4735870"/>
            <a:ext cx="12192000" cy="1500431"/>
          </a:xfrm>
          <a:prstGeom prst="rect">
            <a:avLst/>
          </a:prstGeom>
          <a:solidFill>
            <a:schemeClr val="accent2">
              <a:alpha val="6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2" name="Google Shape;252;p48"/>
          <p:cNvSpPr txBox="1"/>
          <p:nvPr>
            <p:ph type="title"/>
          </p:nvPr>
        </p:nvSpPr>
        <p:spPr>
          <a:xfrm>
            <a:off x="695396" y="5074550"/>
            <a:ext cx="8717280" cy="823070"/>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4400"/>
              <a:buFont typeface="Corbel"/>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6_Custom Layout">
  <p:cSld name="36_Custom Layout">
    <p:spTree>
      <p:nvGrpSpPr>
        <p:cNvPr id="253" name="Shape 253"/>
        <p:cNvGrpSpPr/>
        <p:nvPr/>
      </p:nvGrpSpPr>
      <p:grpSpPr>
        <a:xfrm>
          <a:off x="0" y="0"/>
          <a:ext cx="0" cy="0"/>
          <a:chOff x="0" y="0"/>
          <a:chExt cx="0" cy="0"/>
        </a:xfrm>
      </p:grpSpPr>
      <p:sp>
        <p:nvSpPr>
          <p:cNvPr id="254" name="Google Shape;254;p49" title="Decorative"/>
          <p:cNvSpPr/>
          <p:nvPr>
            <p:ph idx="2" type="pic"/>
          </p:nvPr>
        </p:nvSpPr>
        <p:spPr>
          <a:xfrm>
            <a:off x="0" y="0"/>
            <a:ext cx="12192000" cy="6857999"/>
          </a:xfrm>
          <a:prstGeom prst="rect">
            <a:avLst/>
          </a:prstGeom>
          <a:noFill/>
          <a:ln>
            <a:noFill/>
          </a:ln>
        </p:spPr>
      </p:sp>
      <p:sp>
        <p:nvSpPr>
          <p:cNvPr id="255" name="Google Shape;255;p49" title="Decorative"/>
          <p:cNvSpPr/>
          <p:nvPr/>
        </p:nvSpPr>
        <p:spPr>
          <a:xfrm>
            <a:off x="0" y="4735870"/>
            <a:ext cx="12192000" cy="1500431"/>
          </a:xfrm>
          <a:prstGeom prst="rect">
            <a:avLst/>
          </a:prstGeom>
          <a:solidFill>
            <a:schemeClr val="accent1">
              <a:alpha val="6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6" name="Google Shape;256;p49"/>
          <p:cNvSpPr txBox="1"/>
          <p:nvPr>
            <p:ph type="title"/>
          </p:nvPr>
        </p:nvSpPr>
        <p:spPr>
          <a:xfrm>
            <a:off x="695396" y="5074550"/>
            <a:ext cx="8717280" cy="823070"/>
          </a:xfrm>
          <a:prstGeom prst="rect">
            <a:avLst/>
          </a:prstGeom>
          <a:noFill/>
          <a:ln>
            <a:noFill/>
          </a:ln>
        </p:spPr>
        <p:txBody>
          <a:bodyPr anchorCtr="0" anchor="ctr" bIns="45700" lIns="0" spcFirstLastPara="1" rIns="91425" wrap="square" tIns="45700">
            <a:normAutofit/>
          </a:bodyPr>
          <a:lstStyle>
            <a:lvl1pPr lvl="0" algn="l">
              <a:lnSpc>
                <a:spcPct val="90000"/>
              </a:lnSpc>
              <a:spcBef>
                <a:spcPts val="0"/>
              </a:spcBef>
              <a:spcAft>
                <a:spcPts val="0"/>
              </a:spcAft>
              <a:buClr>
                <a:schemeClr val="lt1"/>
              </a:buClr>
              <a:buSzPts val="4400"/>
              <a:buFont typeface="Corbel"/>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ustom Layout">
  <p:cSld name="5_Custom Layout">
    <p:bg>
      <p:bgPr>
        <a:solidFill>
          <a:schemeClr val="lt1"/>
        </a:solidFill>
      </p:bgPr>
    </p:bg>
    <p:spTree>
      <p:nvGrpSpPr>
        <p:cNvPr id="257" name="Shape 257"/>
        <p:cNvGrpSpPr/>
        <p:nvPr/>
      </p:nvGrpSpPr>
      <p:grpSpPr>
        <a:xfrm>
          <a:off x="0" y="0"/>
          <a:ext cx="0" cy="0"/>
          <a:chOff x="0" y="0"/>
          <a:chExt cx="0" cy="0"/>
        </a:xfrm>
      </p:grpSpPr>
      <p:grpSp>
        <p:nvGrpSpPr>
          <p:cNvPr id="258" name="Google Shape;258;p50"/>
          <p:cNvGrpSpPr/>
          <p:nvPr/>
        </p:nvGrpSpPr>
        <p:grpSpPr>
          <a:xfrm>
            <a:off x="3413895" y="419827"/>
            <a:ext cx="7939904" cy="6018346"/>
            <a:chOff x="8585200" y="440266"/>
            <a:chExt cx="14753564" cy="11183013"/>
          </a:xfrm>
        </p:grpSpPr>
        <p:sp>
          <p:nvSpPr>
            <p:cNvPr id="259" name="Google Shape;259;p50" title="Decorative"/>
            <p:cNvSpPr/>
            <p:nvPr/>
          </p:nvSpPr>
          <p:spPr>
            <a:xfrm>
              <a:off x="8585200" y="440266"/>
              <a:ext cx="6156127" cy="9967848"/>
            </a:xfrm>
            <a:prstGeom prst="rect">
              <a:avLst/>
            </a:prstGeom>
            <a:solidFill>
              <a:srgbClr val="1F1F2A">
                <a:alpha val="13725"/>
              </a:srgbClr>
            </a:solid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60" name="Google Shape;260;p50" title="Decorative"/>
            <p:cNvSpPr/>
            <p:nvPr/>
          </p:nvSpPr>
          <p:spPr>
            <a:xfrm>
              <a:off x="10168466" y="1092200"/>
              <a:ext cx="13170298" cy="10531079"/>
            </a:xfrm>
            <a:prstGeom prst="rect">
              <a:avLst/>
            </a:prstGeom>
            <a:solidFill>
              <a:schemeClr val="accent2"/>
            </a:solid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b="0" sz="1800">
                <a:solidFill>
                  <a:srgbClr val="F3F3F3"/>
                </a:solidFill>
                <a:latin typeface="Raleway"/>
                <a:ea typeface="Raleway"/>
                <a:cs typeface="Raleway"/>
                <a:sym typeface="Raleway"/>
              </a:endParaRPr>
            </a:p>
          </p:txBody>
        </p:sp>
      </p:grpSp>
      <p:sp>
        <p:nvSpPr>
          <p:cNvPr id="261" name="Google Shape;261;p50"/>
          <p:cNvSpPr txBox="1"/>
          <p:nvPr>
            <p:ph idx="1" type="body"/>
          </p:nvPr>
        </p:nvSpPr>
        <p:spPr>
          <a:xfrm>
            <a:off x="838200" y="369027"/>
            <a:ext cx="2489200" cy="3124200"/>
          </a:xfrm>
          <a:prstGeom prst="rect">
            <a:avLst/>
          </a:prstGeom>
          <a:noFill/>
          <a:ln>
            <a:noFill/>
          </a:ln>
        </p:spPr>
        <p:txBody>
          <a:bodyPr anchorCtr="0" anchor="b" bIns="0" lIns="91425" spcFirstLastPara="1" rIns="91425" wrap="square" tIns="0">
            <a:noAutofit/>
          </a:bodyPr>
          <a:lstStyle>
            <a:lvl1pPr indent="-228600" lvl="0" marL="457200" algn="r">
              <a:lnSpc>
                <a:spcPct val="90000"/>
              </a:lnSpc>
              <a:spcBef>
                <a:spcPts val="1000"/>
              </a:spcBef>
              <a:spcAft>
                <a:spcPts val="0"/>
              </a:spcAft>
              <a:buClr>
                <a:srgbClr val="1D72AB"/>
              </a:buClr>
              <a:buSzPts val="30000"/>
              <a:buNone/>
              <a:defRPr sz="30000">
                <a:solidFill>
                  <a:srgbClr val="1D72AB"/>
                </a:solidFill>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2" name="Google Shape;262;p50"/>
          <p:cNvSpPr txBox="1"/>
          <p:nvPr>
            <p:ph type="title"/>
          </p:nvPr>
        </p:nvSpPr>
        <p:spPr>
          <a:xfrm>
            <a:off x="4571575" y="4500560"/>
            <a:ext cx="6536692"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6000"/>
              <a:buFont typeface="Corbel"/>
              <a:buNone/>
              <a:defRPr b="1" sz="6000">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7_Custom Layout">
  <p:cSld name="37_Custom Layout">
    <p:bg>
      <p:bgPr>
        <a:solidFill>
          <a:schemeClr val="lt1"/>
        </a:solidFill>
      </p:bgPr>
    </p:bg>
    <p:spTree>
      <p:nvGrpSpPr>
        <p:cNvPr id="263" name="Shape 263"/>
        <p:cNvGrpSpPr/>
        <p:nvPr/>
      </p:nvGrpSpPr>
      <p:grpSpPr>
        <a:xfrm>
          <a:off x="0" y="0"/>
          <a:ext cx="0" cy="0"/>
          <a:chOff x="0" y="0"/>
          <a:chExt cx="0" cy="0"/>
        </a:xfrm>
      </p:grpSpPr>
      <p:grpSp>
        <p:nvGrpSpPr>
          <p:cNvPr id="264" name="Google Shape;264;p51"/>
          <p:cNvGrpSpPr/>
          <p:nvPr/>
        </p:nvGrpSpPr>
        <p:grpSpPr>
          <a:xfrm>
            <a:off x="3413895" y="419827"/>
            <a:ext cx="7939904" cy="6018346"/>
            <a:chOff x="8585200" y="440266"/>
            <a:chExt cx="14753564" cy="11183013"/>
          </a:xfrm>
        </p:grpSpPr>
        <p:sp>
          <p:nvSpPr>
            <p:cNvPr id="265" name="Google Shape;265;p51" title="Decorative"/>
            <p:cNvSpPr/>
            <p:nvPr/>
          </p:nvSpPr>
          <p:spPr>
            <a:xfrm>
              <a:off x="8585200" y="440266"/>
              <a:ext cx="6156127" cy="9967848"/>
            </a:xfrm>
            <a:prstGeom prst="rect">
              <a:avLst/>
            </a:prstGeom>
            <a:solidFill>
              <a:srgbClr val="1F1F2A">
                <a:alpha val="13725"/>
              </a:srgbClr>
            </a:solid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66" name="Google Shape;266;p51" title="Decorative"/>
            <p:cNvSpPr/>
            <p:nvPr/>
          </p:nvSpPr>
          <p:spPr>
            <a:xfrm>
              <a:off x="10168466" y="1092200"/>
              <a:ext cx="13170298" cy="10531079"/>
            </a:xfrm>
            <a:prstGeom prst="rect">
              <a:avLst/>
            </a:prstGeom>
            <a:solidFill>
              <a:schemeClr val="accent1"/>
            </a:solid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b="0" sz="1800">
                <a:solidFill>
                  <a:srgbClr val="F3F3F3"/>
                </a:solidFill>
                <a:latin typeface="Raleway"/>
                <a:ea typeface="Raleway"/>
                <a:cs typeface="Raleway"/>
                <a:sym typeface="Raleway"/>
              </a:endParaRPr>
            </a:p>
          </p:txBody>
        </p:sp>
      </p:grpSp>
      <p:sp>
        <p:nvSpPr>
          <p:cNvPr id="267" name="Google Shape;267;p51"/>
          <p:cNvSpPr txBox="1"/>
          <p:nvPr>
            <p:ph idx="1" type="body"/>
          </p:nvPr>
        </p:nvSpPr>
        <p:spPr>
          <a:xfrm>
            <a:off x="838200" y="369027"/>
            <a:ext cx="2489200" cy="3124200"/>
          </a:xfrm>
          <a:prstGeom prst="rect">
            <a:avLst/>
          </a:prstGeom>
          <a:noFill/>
          <a:ln>
            <a:noFill/>
          </a:ln>
        </p:spPr>
        <p:txBody>
          <a:bodyPr anchorCtr="0" anchor="b" bIns="0" lIns="91425" spcFirstLastPara="1" rIns="91425" wrap="square" tIns="0">
            <a:noAutofit/>
          </a:bodyPr>
          <a:lstStyle>
            <a:lvl1pPr indent="-228600" lvl="0" marL="457200" algn="r">
              <a:lnSpc>
                <a:spcPct val="90000"/>
              </a:lnSpc>
              <a:spcBef>
                <a:spcPts val="1000"/>
              </a:spcBef>
              <a:spcAft>
                <a:spcPts val="0"/>
              </a:spcAft>
              <a:buClr>
                <a:srgbClr val="C48FAA"/>
              </a:buClr>
              <a:buSzPts val="30000"/>
              <a:buNone/>
              <a:defRPr sz="30000">
                <a:solidFill>
                  <a:srgbClr val="C48FAA"/>
                </a:solidFill>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8" name="Google Shape;268;p51"/>
          <p:cNvSpPr txBox="1"/>
          <p:nvPr>
            <p:ph type="title"/>
          </p:nvPr>
        </p:nvSpPr>
        <p:spPr>
          <a:xfrm>
            <a:off x="4571575" y="4500560"/>
            <a:ext cx="6536692"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6000"/>
              <a:buFont typeface="Corbel"/>
              <a:buNone/>
              <a:defRPr b="1" sz="6000">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8_Custom Layout">
  <p:cSld name="38_Custom Layout">
    <p:bg>
      <p:bgPr>
        <a:solidFill>
          <a:schemeClr val="lt1"/>
        </a:solidFill>
      </p:bgPr>
    </p:bg>
    <p:spTree>
      <p:nvGrpSpPr>
        <p:cNvPr id="269" name="Shape 269"/>
        <p:cNvGrpSpPr/>
        <p:nvPr/>
      </p:nvGrpSpPr>
      <p:grpSpPr>
        <a:xfrm>
          <a:off x="0" y="0"/>
          <a:ext cx="0" cy="0"/>
          <a:chOff x="0" y="0"/>
          <a:chExt cx="0" cy="0"/>
        </a:xfrm>
      </p:grpSpPr>
      <p:grpSp>
        <p:nvGrpSpPr>
          <p:cNvPr id="270" name="Google Shape;270;p52"/>
          <p:cNvGrpSpPr/>
          <p:nvPr/>
        </p:nvGrpSpPr>
        <p:grpSpPr>
          <a:xfrm>
            <a:off x="3413895" y="419827"/>
            <a:ext cx="7939904" cy="6018346"/>
            <a:chOff x="8585200" y="440266"/>
            <a:chExt cx="14753564" cy="11183013"/>
          </a:xfrm>
        </p:grpSpPr>
        <p:sp>
          <p:nvSpPr>
            <p:cNvPr id="271" name="Google Shape;271;p52" title="Decorative"/>
            <p:cNvSpPr/>
            <p:nvPr/>
          </p:nvSpPr>
          <p:spPr>
            <a:xfrm>
              <a:off x="8585200" y="440266"/>
              <a:ext cx="6156127" cy="9967848"/>
            </a:xfrm>
            <a:prstGeom prst="rect">
              <a:avLst/>
            </a:prstGeom>
            <a:solidFill>
              <a:srgbClr val="1F1F2A">
                <a:alpha val="13725"/>
              </a:srgbClr>
            </a:solid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2" name="Google Shape;272;p52" title="Decorative"/>
            <p:cNvSpPr/>
            <p:nvPr/>
          </p:nvSpPr>
          <p:spPr>
            <a:xfrm>
              <a:off x="10168466" y="1092200"/>
              <a:ext cx="13170298" cy="10531079"/>
            </a:xfrm>
            <a:prstGeom prst="rect">
              <a:avLst/>
            </a:prstGeom>
            <a:solidFill>
              <a:schemeClr val="accent4"/>
            </a:solid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b="0" sz="1800">
                <a:solidFill>
                  <a:srgbClr val="F3F3F3"/>
                </a:solidFill>
                <a:latin typeface="Raleway"/>
                <a:ea typeface="Raleway"/>
                <a:cs typeface="Raleway"/>
                <a:sym typeface="Raleway"/>
              </a:endParaRPr>
            </a:p>
          </p:txBody>
        </p:sp>
      </p:grpSp>
      <p:sp>
        <p:nvSpPr>
          <p:cNvPr id="273" name="Google Shape;273;p52"/>
          <p:cNvSpPr txBox="1"/>
          <p:nvPr>
            <p:ph idx="1" type="body"/>
          </p:nvPr>
        </p:nvSpPr>
        <p:spPr>
          <a:xfrm>
            <a:off x="838200" y="369027"/>
            <a:ext cx="2489200" cy="3124200"/>
          </a:xfrm>
          <a:prstGeom prst="rect">
            <a:avLst/>
          </a:prstGeom>
          <a:noFill/>
          <a:ln>
            <a:noFill/>
          </a:ln>
        </p:spPr>
        <p:txBody>
          <a:bodyPr anchorCtr="0" anchor="b" bIns="0" lIns="91425" spcFirstLastPara="1" rIns="91425" wrap="square" tIns="0">
            <a:noAutofit/>
          </a:bodyPr>
          <a:lstStyle>
            <a:lvl1pPr indent="-228600" lvl="0" marL="457200" algn="r">
              <a:lnSpc>
                <a:spcPct val="90000"/>
              </a:lnSpc>
              <a:spcBef>
                <a:spcPts val="1000"/>
              </a:spcBef>
              <a:spcAft>
                <a:spcPts val="0"/>
              </a:spcAft>
              <a:buClr>
                <a:srgbClr val="B5B5B5"/>
              </a:buClr>
              <a:buSzPts val="30000"/>
              <a:buNone/>
              <a:defRPr sz="30000">
                <a:solidFill>
                  <a:srgbClr val="B5B5B5"/>
                </a:solidFill>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74" name="Google Shape;274;p52"/>
          <p:cNvSpPr txBox="1"/>
          <p:nvPr>
            <p:ph type="title"/>
          </p:nvPr>
        </p:nvSpPr>
        <p:spPr>
          <a:xfrm>
            <a:off x="4571575" y="4500560"/>
            <a:ext cx="6536692"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6000"/>
              <a:buFont typeface="Corbel"/>
              <a:buNone/>
              <a:defRPr b="1" sz="6000">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9_Custom Layout">
  <p:cSld name="39_Custom Layout">
    <p:bg>
      <p:bgPr>
        <a:solidFill>
          <a:schemeClr val="lt1"/>
        </a:solidFill>
      </p:bgPr>
    </p:bg>
    <p:spTree>
      <p:nvGrpSpPr>
        <p:cNvPr id="275" name="Shape 275"/>
        <p:cNvGrpSpPr/>
        <p:nvPr/>
      </p:nvGrpSpPr>
      <p:grpSpPr>
        <a:xfrm>
          <a:off x="0" y="0"/>
          <a:ext cx="0" cy="0"/>
          <a:chOff x="0" y="0"/>
          <a:chExt cx="0" cy="0"/>
        </a:xfrm>
      </p:grpSpPr>
      <p:sp>
        <p:nvSpPr>
          <p:cNvPr id="276" name="Google Shape;276;p53" title="Decorative"/>
          <p:cNvSpPr/>
          <p:nvPr/>
        </p:nvSpPr>
        <p:spPr>
          <a:xfrm>
            <a:off x="0" y="1405466"/>
            <a:ext cx="12192000" cy="3657601"/>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77" name="Google Shape;277;p53"/>
          <p:cNvSpPr txBox="1"/>
          <p:nvPr>
            <p:ph type="title"/>
          </p:nvPr>
        </p:nvSpPr>
        <p:spPr>
          <a:xfrm>
            <a:off x="838199" y="1906059"/>
            <a:ext cx="7882467" cy="1694180"/>
          </a:xfrm>
          <a:prstGeom prst="rect">
            <a:avLst/>
          </a:prstGeom>
          <a:noFill/>
          <a:ln>
            <a:noFill/>
          </a:ln>
        </p:spPr>
        <p:txBody>
          <a:bodyPr anchorCtr="0" anchor="t" bIns="45700" lIns="0" spcFirstLastPara="1" rIns="91425" wrap="square" tIns="45700">
            <a:noAutofit/>
          </a:bodyPr>
          <a:lstStyle>
            <a:lvl1pPr lvl="0" algn="l">
              <a:lnSpc>
                <a:spcPct val="90000"/>
              </a:lnSpc>
              <a:spcBef>
                <a:spcPts val="0"/>
              </a:spcBef>
              <a:spcAft>
                <a:spcPts val="0"/>
              </a:spcAft>
              <a:buClr>
                <a:schemeClr val="lt1"/>
              </a:buClr>
              <a:buSzPts val="6600"/>
              <a:buFont typeface="Corbel"/>
              <a:buNone/>
              <a:defRPr b="1" sz="6600">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8" name="Google Shape;278;p53"/>
          <p:cNvSpPr txBox="1"/>
          <p:nvPr>
            <p:ph idx="1" type="body"/>
          </p:nvPr>
        </p:nvSpPr>
        <p:spPr>
          <a:xfrm>
            <a:off x="8530361" y="4554447"/>
            <a:ext cx="2489200" cy="3124198"/>
          </a:xfrm>
          <a:prstGeom prst="rect">
            <a:avLst/>
          </a:prstGeom>
          <a:solidFill>
            <a:srgbClr val="1D72AB"/>
          </a:solidFill>
          <a:ln>
            <a:noFill/>
          </a:ln>
        </p:spPr>
        <p:txBody>
          <a:bodyPr anchorCtr="0" anchor="b" bIns="0" lIns="91425" spcFirstLastPara="1" rIns="91425" wrap="square" tIns="45700">
            <a:noAutofit/>
          </a:bodyPr>
          <a:lstStyle>
            <a:lvl1pPr indent="-228600" lvl="0" marL="457200" algn="ctr">
              <a:lnSpc>
                <a:spcPct val="90000"/>
              </a:lnSpc>
              <a:spcBef>
                <a:spcPts val="1000"/>
              </a:spcBef>
              <a:spcAft>
                <a:spcPts val="0"/>
              </a:spcAft>
              <a:buClr>
                <a:schemeClr val="lt1"/>
              </a:buClr>
              <a:buSzPts val="25000"/>
              <a:buNone/>
              <a:defRPr sz="25000">
                <a:solidFill>
                  <a:schemeClr val="lt1"/>
                </a:solidFill>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6_Custom Layout">
  <p:cSld name="16_Custom Layout">
    <p:bg>
      <p:bgPr>
        <a:solidFill>
          <a:schemeClr val="lt1"/>
        </a:solidFill>
      </p:bgPr>
    </p:bg>
    <p:spTree>
      <p:nvGrpSpPr>
        <p:cNvPr id="279" name="Shape 279"/>
        <p:cNvGrpSpPr/>
        <p:nvPr/>
      </p:nvGrpSpPr>
      <p:grpSpPr>
        <a:xfrm>
          <a:off x="0" y="0"/>
          <a:ext cx="0" cy="0"/>
          <a:chOff x="0" y="0"/>
          <a:chExt cx="0" cy="0"/>
        </a:xfrm>
      </p:grpSpPr>
      <p:sp>
        <p:nvSpPr>
          <p:cNvPr id="280" name="Google Shape;280;p54" title="Decorative"/>
          <p:cNvSpPr/>
          <p:nvPr/>
        </p:nvSpPr>
        <p:spPr>
          <a:xfrm>
            <a:off x="0" y="1405466"/>
            <a:ext cx="12192000" cy="3657601"/>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81" name="Google Shape;281;p54"/>
          <p:cNvSpPr txBox="1"/>
          <p:nvPr>
            <p:ph type="title"/>
          </p:nvPr>
        </p:nvSpPr>
        <p:spPr>
          <a:xfrm>
            <a:off x="838199" y="1906059"/>
            <a:ext cx="7882467" cy="1694180"/>
          </a:xfrm>
          <a:prstGeom prst="rect">
            <a:avLst/>
          </a:prstGeom>
          <a:noFill/>
          <a:ln>
            <a:noFill/>
          </a:ln>
        </p:spPr>
        <p:txBody>
          <a:bodyPr anchorCtr="0" anchor="t" bIns="45700" lIns="0" spcFirstLastPara="1" rIns="91425" wrap="square" tIns="45700">
            <a:noAutofit/>
          </a:bodyPr>
          <a:lstStyle>
            <a:lvl1pPr lvl="0" algn="l">
              <a:lnSpc>
                <a:spcPct val="90000"/>
              </a:lnSpc>
              <a:spcBef>
                <a:spcPts val="0"/>
              </a:spcBef>
              <a:spcAft>
                <a:spcPts val="0"/>
              </a:spcAft>
              <a:buClr>
                <a:schemeClr val="lt1"/>
              </a:buClr>
              <a:buSzPts val="6600"/>
              <a:buFont typeface="Corbel"/>
              <a:buNone/>
              <a:defRPr b="1" sz="6600">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2" name="Google Shape;282;p54"/>
          <p:cNvSpPr txBox="1"/>
          <p:nvPr>
            <p:ph idx="1" type="body"/>
          </p:nvPr>
        </p:nvSpPr>
        <p:spPr>
          <a:xfrm>
            <a:off x="8530361" y="4554447"/>
            <a:ext cx="2489200" cy="3124198"/>
          </a:xfrm>
          <a:prstGeom prst="rect">
            <a:avLst/>
          </a:prstGeom>
          <a:solidFill>
            <a:srgbClr val="C48FAA"/>
          </a:solidFill>
          <a:ln>
            <a:noFill/>
          </a:ln>
        </p:spPr>
        <p:txBody>
          <a:bodyPr anchorCtr="0" anchor="b" bIns="0" lIns="91425" spcFirstLastPara="1" rIns="91425" wrap="square" tIns="45700">
            <a:noAutofit/>
          </a:bodyPr>
          <a:lstStyle>
            <a:lvl1pPr indent="-228600" lvl="0" marL="457200" algn="ctr">
              <a:lnSpc>
                <a:spcPct val="90000"/>
              </a:lnSpc>
              <a:spcBef>
                <a:spcPts val="1000"/>
              </a:spcBef>
              <a:spcAft>
                <a:spcPts val="0"/>
              </a:spcAft>
              <a:buClr>
                <a:schemeClr val="lt1"/>
              </a:buClr>
              <a:buSzPts val="25000"/>
              <a:buNone/>
              <a:defRPr sz="25000">
                <a:solidFill>
                  <a:schemeClr val="lt1"/>
                </a:solidFill>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0_Custom Layout">
  <p:cSld name="40_Custom Layout">
    <p:bg>
      <p:bgPr>
        <a:solidFill>
          <a:schemeClr val="lt1"/>
        </a:solidFill>
      </p:bgPr>
    </p:bg>
    <p:spTree>
      <p:nvGrpSpPr>
        <p:cNvPr id="283" name="Shape 283"/>
        <p:cNvGrpSpPr/>
        <p:nvPr/>
      </p:nvGrpSpPr>
      <p:grpSpPr>
        <a:xfrm>
          <a:off x="0" y="0"/>
          <a:ext cx="0" cy="0"/>
          <a:chOff x="0" y="0"/>
          <a:chExt cx="0" cy="0"/>
        </a:xfrm>
      </p:grpSpPr>
      <p:sp>
        <p:nvSpPr>
          <p:cNvPr id="284" name="Google Shape;284;p55" title="Decorative"/>
          <p:cNvSpPr/>
          <p:nvPr/>
        </p:nvSpPr>
        <p:spPr>
          <a:xfrm>
            <a:off x="0" y="1405466"/>
            <a:ext cx="12192000" cy="3657601"/>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85" name="Google Shape;285;p55"/>
          <p:cNvSpPr txBox="1"/>
          <p:nvPr>
            <p:ph type="title"/>
          </p:nvPr>
        </p:nvSpPr>
        <p:spPr>
          <a:xfrm>
            <a:off x="838199" y="1906059"/>
            <a:ext cx="7882467" cy="1694180"/>
          </a:xfrm>
          <a:prstGeom prst="rect">
            <a:avLst/>
          </a:prstGeom>
          <a:noFill/>
          <a:ln>
            <a:noFill/>
          </a:ln>
        </p:spPr>
        <p:txBody>
          <a:bodyPr anchorCtr="0" anchor="t" bIns="45700" lIns="0" spcFirstLastPara="1" rIns="91425" wrap="square" tIns="45700">
            <a:noAutofit/>
          </a:bodyPr>
          <a:lstStyle>
            <a:lvl1pPr lvl="0" algn="l">
              <a:lnSpc>
                <a:spcPct val="90000"/>
              </a:lnSpc>
              <a:spcBef>
                <a:spcPts val="0"/>
              </a:spcBef>
              <a:spcAft>
                <a:spcPts val="0"/>
              </a:spcAft>
              <a:buClr>
                <a:schemeClr val="lt1"/>
              </a:buClr>
              <a:buSzPts val="6600"/>
              <a:buFont typeface="Corbel"/>
              <a:buNone/>
              <a:defRPr b="1" sz="6600">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6" name="Google Shape;286;p55"/>
          <p:cNvSpPr txBox="1"/>
          <p:nvPr>
            <p:ph idx="1" type="body"/>
          </p:nvPr>
        </p:nvSpPr>
        <p:spPr>
          <a:xfrm>
            <a:off x="8530361" y="4554447"/>
            <a:ext cx="2489200" cy="3124198"/>
          </a:xfrm>
          <a:prstGeom prst="rect">
            <a:avLst/>
          </a:prstGeom>
          <a:solidFill>
            <a:srgbClr val="B5B5B5"/>
          </a:solidFill>
          <a:ln>
            <a:noFill/>
          </a:ln>
        </p:spPr>
        <p:txBody>
          <a:bodyPr anchorCtr="0" anchor="b" bIns="0" lIns="91425" spcFirstLastPara="1" rIns="91425" wrap="square" tIns="45700">
            <a:noAutofit/>
          </a:bodyPr>
          <a:lstStyle>
            <a:lvl1pPr indent="-228600" lvl="0" marL="457200" algn="ctr">
              <a:lnSpc>
                <a:spcPct val="90000"/>
              </a:lnSpc>
              <a:spcBef>
                <a:spcPts val="1000"/>
              </a:spcBef>
              <a:spcAft>
                <a:spcPts val="0"/>
              </a:spcAft>
              <a:buClr>
                <a:schemeClr val="lt1"/>
              </a:buClr>
              <a:buSzPts val="25000"/>
              <a:buNone/>
              <a:defRPr sz="25000">
                <a:solidFill>
                  <a:schemeClr val="lt1"/>
                </a:solidFill>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Image and Content">
  <p:cSld name="4_Image and Content">
    <p:spTree>
      <p:nvGrpSpPr>
        <p:cNvPr id="287" name="Shape 287"/>
        <p:cNvGrpSpPr/>
        <p:nvPr/>
      </p:nvGrpSpPr>
      <p:grpSpPr>
        <a:xfrm>
          <a:off x="0" y="0"/>
          <a:ext cx="0" cy="0"/>
          <a:chOff x="0" y="0"/>
          <a:chExt cx="0" cy="0"/>
        </a:xfrm>
      </p:grpSpPr>
      <p:sp>
        <p:nvSpPr>
          <p:cNvPr id="288" name="Google Shape;288;p56"/>
          <p:cNvSpPr txBox="1"/>
          <p:nvPr>
            <p:ph idx="1" type="body"/>
          </p:nvPr>
        </p:nvSpPr>
        <p:spPr>
          <a:xfrm>
            <a:off x="7718323" y="1058980"/>
            <a:ext cx="3977648" cy="731694"/>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dk2"/>
              </a:buClr>
              <a:buSzPts val="1400"/>
              <a:buNone/>
              <a:defRPr sz="1400"/>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9" name="Google Shape;289;p56"/>
          <p:cNvSpPr txBox="1"/>
          <p:nvPr>
            <p:ph idx="2" type="body"/>
          </p:nvPr>
        </p:nvSpPr>
        <p:spPr>
          <a:xfrm>
            <a:off x="7718323" y="2365537"/>
            <a:ext cx="3977648" cy="731694"/>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dk2"/>
              </a:buClr>
              <a:buSzPts val="1400"/>
              <a:buNone/>
              <a:defRPr sz="1400"/>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90" name="Google Shape;290;p56"/>
          <p:cNvSpPr txBox="1"/>
          <p:nvPr>
            <p:ph idx="3" type="body"/>
          </p:nvPr>
        </p:nvSpPr>
        <p:spPr>
          <a:xfrm>
            <a:off x="7718323" y="3656265"/>
            <a:ext cx="3977648" cy="731694"/>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dk2"/>
              </a:buClr>
              <a:buSzPts val="1400"/>
              <a:buNone/>
              <a:defRPr sz="1400"/>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91" name="Google Shape;291;p56"/>
          <p:cNvSpPr txBox="1"/>
          <p:nvPr>
            <p:ph idx="4" type="body"/>
          </p:nvPr>
        </p:nvSpPr>
        <p:spPr>
          <a:xfrm>
            <a:off x="7718323" y="4946994"/>
            <a:ext cx="3977648" cy="731694"/>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dk2"/>
              </a:buClr>
              <a:buSzPts val="1400"/>
              <a:buNone/>
              <a:defRPr sz="1400"/>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92" name="Google Shape;292;p56"/>
          <p:cNvSpPr txBox="1"/>
          <p:nvPr>
            <p:ph type="title"/>
          </p:nvPr>
        </p:nvSpPr>
        <p:spPr>
          <a:xfrm>
            <a:off x="841057" y="1100290"/>
            <a:ext cx="4008437" cy="1395208"/>
          </a:xfrm>
          <a:prstGeom prst="rect">
            <a:avLst/>
          </a:prstGeom>
          <a:noFill/>
          <a:ln>
            <a:noFill/>
          </a:ln>
        </p:spPr>
        <p:txBody>
          <a:bodyPr anchorCtr="0" anchor="b" bIns="45700" lIns="0" spcFirstLastPara="1" rIns="91425" wrap="square" tIns="45700">
            <a:normAutofit/>
          </a:bodyPr>
          <a:lstStyle>
            <a:lvl1pPr lvl="0" algn="l">
              <a:lnSpc>
                <a:spcPct val="90000"/>
              </a:lnSpc>
              <a:spcBef>
                <a:spcPts val="0"/>
              </a:spcBef>
              <a:spcAft>
                <a:spcPts val="0"/>
              </a:spcAft>
              <a:buClr>
                <a:schemeClr val="dk2"/>
              </a:buClr>
              <a:buSzPts val="4400"/>
              <a:buFont typeface="Corbel"/>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3" name="Google Shape;293;p56"/>
          <p:cNvSpPr txBox="1"/>
          <p:nvPr>
            <p:ph idx="5" type="body"/>
          </p:nvPr>
        </p:nvSpPr>
        <p:spPr>
          <a:xfrm>
            <a:off x="841058" y="2561159"/>
            <a:ext cx="4008437" cy="602887"/>
          </a:xfrm>
          <a:prstGeom prst="rect">
            <a:avLst/>
          </a:prstGeom>
          <a:noFill/>
          <a:ln>
            <a:noFill/>
          </a:ln>
        </p:spPr>
        <p:txBody>
          <a:bodyPr anchorCtr="0" anchor="t" bIns="45700" lIns="0" spcFirstLastPara="1" rIns="91425" wrap="square" tIns="45700">
            <a:normAutofit/>
          </a:bodyPr>
          <a:lstStyle>
            <a:lvl1pPr indent="-228600" lvl="0" marL="457200" algn="l">
              <a:lnSpc>
                <a:spcPct val="90000"/>
              </a:lnSpc>
              <a:spcBef>
                <a:spcPts val="1000"/>
              </a:spcBef>
              <a:spcAft>
                <a:spcPts val="0"/>
              </a:spcAft>
              <a:buClr>
                <a:schemeClr val="dk2"/>
              </a:buClr>
              <a:buSzPts val="1400"/>
              <a:buNone/>
              <a:defRPr sz="1400">
                <a:solidFill>
                  <a:schemeClr val="dk2"/>
                </a:solidFill>
                <a:latin typeface="Corbel"/>
                <a:ea typeface="Corbel"/>
                <a:cs typeface="Corbel"/>
                <a:sym typeface="Corbel"/>
              </a:defRPr>
            </a:lvl1pPr>
            <a:lvl2pPr indent="-298450" lvl="1" marL="914400" algn="l">
              <a:lnSpc>
                <a:spcPct val="90000"/>
              </a:lnSpc>
              <a:spcBef>
                <a:spcPts val="500"/>
              </a:spcBef>
              <a:spcAft>
                <a:spcPts val="0"/>
              </a:spcAft>
              <a:buClr>
                <a:schemeClr val="dk2"/>
              </a:buClr>
              <a:buSzPts val="1100"/>
              <a:buChar char="•"/>
              <a:defRPr sz="1100">
                <a:solidFill>
                  <a:schemeClr val="dk2"/>
                </a:solidFill>
              </a:defRPr>
            </a:lvl2pPr>
            <a:lvl3pPr indent="-295275" lvl="2" marL="1371600" algn="l">
              <a:lnSpc>
                <a:spcPct val="90000"/>
              </a:lnSpc>
              <a:spcBef>
                <a:spcPts val="500"/>
              </a:spcBef>
              <a:spcAft>
                <a:spcPts val="0"/>
              </a:spcAft>
              <a:buClr>
                <a:schemeClr val="dk2"/>
              </a:buClr>
              <a:buSzPts val="1050"/>
              <a:buChar char="•"/>
              <a:defRPr sz="1050">
                <a:solidFill>
                  <a:schemeClr val="dk2"/>
                </a:solidFill>
              </a:defRPr>
            </a:lvl3pPr>
            <a:lvl4pPr indent="-292100" lvl="3" marL="1828800" algn="l">
              <a:lnSpc>
                <a:spcPct val="90000"/>
              </a:lnSpc>
              <a:spcBef>
                <a:spcPts val="500"/>
              </a:spcBef>
              <a:spcAft>
                <a:spcPts val="0"/>
              </a:spcAft>
              <a:buClr>
                <a:schemeClr val="dk2"/>
              </a:buClr>
              <a:buSzPts val="1000"/>
              <a:buChar char="•"/>
              <a:defRPr sz="1000">
                <a:solidFill>
                  <a:schemeClr val="dk2"/>
                </a:solidFill>
              </a:defRPr>
            </a:lvl4pPr>
            <a:lvl5pPr indent="-292100" lvl="4" marL="2286000" algn="l">
              <a:lnSpc>
                <a:spcPct val="90000"/>
              </a:lnSpc>
              <a:spcBef>
                <a:spcPts val="500"/>
              </a:spcBef>
              <a:spcAft>
                <a:spcPts val="0"/>
              </a:spcAft>
              <a:buClr>
                <a:schemeClr val="dk2"/>
              </a:buClr>
              <a:buSzPts val="1000"/>
              <a:buChar char="•"/>
              <a:defRPr sz="1000">
                <a:solidFill>
                  <a:schemeClr val="dk2"/>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94" name="Google Shape;294;p56"/>
          <p:cNvSpPr txBox="1"/>
          <p:nvPr>
            <p:ph idx="6" type="body"/>
          </p:nvPr>
        </p:nvSpPr>
        <p:spPr>
          <a:xfrm>
            <a:off x="838200" y="3498661"/>
            <a:ext cx="4008438" cy="2560899"/>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1000"/>
              </a:spcBef>
              <a:spcAft>
                <a:spcPts val="0"/>
              </a:spcAft>
              <a:buClr>
                <a:schemeClr val="dk2"/>
              </a:buClr>
              <a:buSzPts val="1400"/>
              <a:buNone/>
              <a:defRPr sz="1400">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295" name="Google Shape;295;p56" title="Decorative"/>
          <p:cNvCxnSpPr/>
          <p:nvPr/>
        </p:nvCxnSpPr>
        <p:spPr>
          <a:xfrm>
            <a:off x="1918496" y="2124643"/>
            <a:ext cx="0" cy="2188806"/>
          </a:xfrm>
          <a:prstGeom prst="straightConnector1">
            <a:avLst/>
          </a:prstGeom>
          <a:noFill/>
          <a:ln cap="flat" cmpd="sng" w="76200">
            <a:solidFill>
              <a:srgbClr val="C48FAA"/>
            </a:solidFill>
            <a:prstDash val="solid"/>
            <a:miter lim="400000"/>
            <a:headEnd len="sm" w="sm" type="none"/>
            <a:tailEnd len="sm" w="sm" type="none"/>
          </a:ln>
        </p:spPr>
      </p:cxnSp>
      <p:sp>
        <p:nvSpPr>
          <p:cNvPr id="296" name="Google Shape;296;p56"/>
          <p:cNvSpPr/>
          <p:nvPr/>
        </p:nvSpPr>
        <p:spPr>
          <a:xfrm>
            <a:off x="6721671" y="1047456"/>
            <a:ext cx="754743" cy="754743"/>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97" name="Google Shape;297;p56"/>
          <p:cNvSpPr/>
          <p:nvPr/>
        </p:nvSpPr>
        <p:spPr>
          <a:xfrm>
            <a:off x="6721671" y="2342488"/>
            <a:ext cx="754743" cy="754743"/>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98" name="Google Shape;298;p56"/>
          <p:cNvSpPr/>
          <p:nvPr/>
        </p:nvSpPr>
        <p:spPr>
          <a:xfrm>
            <a:off x="6721671" y="3644740"/>
            <a:ext cx="754743" cy="754743"/>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99" name="Google Shape;299;p56"/>
          <p:cNvSpPr/>
          <p:nvPr/>
        </p:nvSpPr>
        <p:spPr>
          <a:xfrm>
            <a:off x="6721671" y="4935469"/>
            <a:ext cx="754743" cy="754743"/>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00" name="Google Shape;300;p56"/>
          <p:cNvSpPr/>
          <p:nvPr>
            <p:ph idx="7" type="pic"/>
          </p:nvPr>
        </p:nvSpPr>
        <p:spPr>
          <a:xfrm>
            <a:off x="6874411" y="1200196"/>
            <a:ext cx="449262" cy="449263"/>
          </a:xfrm>
          <a:prstGeom prst="rect">
            <a:avLst/>
          </a:prstGeom>
          <a:noFill/>
          <a:ln>
            <a:noFill/>
          </a:ln>
        </p:spPr>
      </p:sp>
      <p:sp>
        <p:nvSpPr>
          <p:cNvPr id="301" name="Google Shape;301;p56"/>
          <p:cNvSpPr/>
          <p:nvPr>
            <p:ph idx="8" type="pic"/>
          </p:nvPr>
        </p:nvSpPr>
        <p:spPr>
          <a:xfrm>
            <a:off x="6874411" y="2506752"/>
            <a:ext cx="449262" cy="449263"/>
          </a:xfrm>
          <a:prstGeom prst="rect">
            <a:avLst/>
          </a:prstGeom>
          <a:noFill/>
          <a:ln>
            <a:noFill/>
          </a:ln>
        </p:spPr>
      </p:sp>
      <p:sp>
        <p:nvSpPr>
          <p:cNvPr id="302" name="Google Shape;302;p56"/>
          <p:cNvSpPr/>
          <p:nvPr>
            <p:ph idx="9" type="pic"/>
          </p:nvPr>
        </p:nvSpPr>
        <p:spPr>
          <a:xfrm>
            <a:off x="6874411" y="3797479"/>
            <a:ext cx="449262" cy="449263"/>
          </a:xfrm>
          <a:prstGeom prst="rect">
            <a:avLst/>
          </a:prstGeom>
          <a:noFill/>
          <a:ln>
            <a:noFill/>
          </a:ln>
        </p:spPr>
      </p:sp>
      <p:sp>
        <p:nvSpPr>
          <p:cNvPr id="303" name="Google Shape;303;p56"/>
          <p:cNvSpPr/>
          <p:nvPr>
            <p:ph idx="13" type="pic"/>
          </p:nvPr>
        </p:nvSpPr>
        <p:spPr>
          <a:xfrm>
            <a:off x="6874411" y="5088208"/>
            <a:ext cx="449262" cy="449263"/>
          </a:xfrm>
          <a:prstGeom prst="rect">
            <a:avLst/>
          </a:prstGeom>
          <a:noFill/>
          <a:ln>
            <a:noFill/>
          </a:ln>
        </p:spPr>
      </p:sp>
    </p:spTree>
  </p:cSld>
  <p:clrMapOvr>
    <a:masterClrMapping/>
  </p:clrMapOvr>
  <p:extLst>
    <p:ext uri="{DCECCB84-F9BA-43D5-87BE-67443E8EF086}">
      <p15:sldGuideLst>
        <p15:guide id="1" orient="horz" pos="2160">
          <p15:clr>
            <a:srgbClr val="FBAE40"/>
          </p15:clr>
        </p15:guide>
        <p15:guide id="2" pos="3863">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Image and Content">
  <p:cSld name="2_Image and Content">
    <p:spTree>
      <p:nvGrpSpPr>
        <p:cNvPr id="304" name="Shape 304"/>
        <p:cNvGrpSpPr/>
        <p:nvPr/>
      </p:nvGrpSpPr>
      <p:grpSpPr>
        <a:xfrm>
          <a:off x="0" y="0"/>
          <a:ext cx="0" cy="0"/>
          <a:chOff x="0" y="0"/>
          <a:chExt cx="0" cy="0"/>
        </a:xfrm>
      </p:grpSpPr>
      <p:sp>
        <p:nvSpPr>
          <p:cNvPr id="305" name="Google Shape;305;p57" title="Decorative"/>
          <p:cNvSpPr/>
          <p:nvPr/>
        </p:nvSpPr>
        <p:spPr>
          <a:xfrm>
            <a:off x="0" y="3721472"/>
            <a:ext cx="12192000" cy="3136523"/>
          </a:xfrm>
          <a:prstGeom prst="rect">
            <a:avLst/>
          </a:prstGeom>
          <a:solidFill>
            <a:schemeClr val="accent2"/>
          </a:solidFill>
          <a:ln>
            <a:noFill/>
          </a:ln>
        </p:spPr>
        <p:txBody>
          <a:bodyPr anchorCtr="0" anchor="ctr" bIns="45700" lIns="1296000" spcFirstLastPara="1" rIns="432000" wrap="square" tIns="45700">
            <a:norm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a:solidFill>
                <a:schemeClr val="dk2"/>
              </a:solidFill>
              <a:latin typeface="Arial"/>
              <a:ea typeface="Arial"/>
              <a:cs typeface="Arial"/>
              <a:sym typeface="Arial"/>
            </a:endParaRPr>
          </a:p>
        </p:txBody>
      </p:sp>
      <p:sp>
        <p:nvSpPr>
          <p:cNvPr id="306" name="Google Shape;306;p57"/>
          <p:cNvSpPr txBox="1"/>
          <p:nvPr>
            <p:ph type="title"/>
          </p:nvPr>
        </p:nvSpPr>
        <p:spPr>
          <a:xfrm>
            <a:off x="668543" y="358610"/>
            <a:ext cx="10854914" cy="804759"/>
          </a:xfrm>
          <a:prstGeom prst="rect">
            <a:avLst/>
          </a:prstGeom>
          <a:noFill/>
          <a:ln>
            <a:noFill/>
          </a:ln>
        </p:spPr>
        <p:txBody>
          <a:bodyPr anchorCtr="0" anchor="b" bIns="45700" lIns="0" spcFirstLastPara="1" rIns="91425" wrap="square" tIns="45700">
            <a:normAutofit/>
          </a:bodyPr>
          <a:lstStyle>
            <a:lvl1pPr lvl="0" algn="ctr">
              <a:lnSpc>
                <a:spcPct val="90000"/>
              </a:lnSpc>
              <a:spcBef>
                <a:spcPts val="0"/>
              </a:spcBef>
              <a:spcAft>
                <a:spcPts val="0"/>
              </a:spcAft>
              <a:buClr>
                <a:schemeClr val="dk2"/>
              </a:buClr>
              <a:buSzPts val="4000"/>
              <a:buFont typeface="Corbel"/>
              <a:buNone/>
              <a:defRPr b="1"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7" name="Google Shape;307;p57" title="Decorative"/>
          <p:cNvSpPr/>
          <p:nvPr>
            <p:ph idx="2" type="pic"/>
          </p:nvPr>
        </p:nvSpPr>
        <p:spPr>
          <a:xfrm>
            <a:off x="1378803" y="2592710"/>
            <a:ext cx="973759" cy="973759"/>
          </a:xfrm>
          <a:prstGeom prst="ellipse">
            <a:avLst/>
          </a:prstGeom>
          <a:solidFill>
            <a:schemeClr val="lt1"/>
          </a:solidFill>
          <a:ln>
            <a:noFill/>
          </a:ln>
        </p:spPr>
      </p:sp>
      <p:sp>
        <p:nvSpPr>
          <p:cNvPr id="308" name="Google Shape;308;p57" title="Decorative"/>
          <p:cNvSpPr/>
          <p:nvPr>
            <p:ph idx="3" type="pic"/>
          </p:nvPr>
        </p:nvSpPr>
        <p:spPr>
          <a:xfrm>
            <a:off x="4226108" y="2592710"/>
            <a:ext cx="973759" cy="973759"/>
          </a:xfrm>
          <a:prstGeom prst="ellipse">
            <a:avLst/>
          </a:prstGeom>
          <a:solidFill>
            <a:schemeClr val="lt1"/>
          </a:solidFill>
          <a:ln>
            <a:noFill/>
          </a:ln>
        </p:spPr>
      </p:sp>
      <p:sp>
        <p:nvSpPr>
          <p:cNvPr id="309" name="Google Shape;309;p57" title="Decorative"/>
          <p:cNvSpPr/>
          <p:nvPr>
            <p:ph idx="4" type="pic"/>
          </p:nvPr>
        </p:nvSpPr>
        <p:spPr>
          <a:xfrm>
            <a:off x="7073413" y="2592710"/>
            <a:ext cx="973759" cy="973759"/>
          </a:xfrm>
          <a:prstGeom prst="ellipse">
            <a:avLst/>
          </a:prstGeom>
          <a:solidFill>
            <a:schemeClr val="lt1"/>
          </a:solidFill>
          <a:ln>
            <a:noFill/>
          </a:ln>
        </p:spPr>
      </p:sp>
      <p:sp>
        <p:nvSpPr>
          <p:cNvPr id="310" name="Google Shape;310;p57" title="Decorative"/>
          <p:cNvSpPr/>
          <p:nvPr>
            <p:ph idx="5" type="pic"/>
          </p:nvPr>
        </p:nvSpPr>
        <p:spPr>
          <a:xfrm>
            <a:off x="9920718" y="2592710"/>
            <a:ext cx="973759" cy="973759"/>
          </a:xfrm>
          <a:prstGeom prst="ellipse">
            <a:avLst/>
          </a:prstGeom>
          <a:solidFill>
            <a:schemeClr val="lt1"/>
          </a:solidFill>
          <a:ln>
            <a:noFill/>
          </a:ln>
        </p:spPr>
      </p:sp>
      <p:sp>
        <p:nvSpPr>
          <p:cNvPr id="311" name="Google Shape;311;p57"/>
          <p:cNvSpPr txBox="1"/>
          <p:nvPr>
            <p:ph idx="1" type="body"/>
          </p:nvPr>
        </p:nvSpPr>
        <p:spPr>
          <a:xfrm>
            <a:off x="630780" y="3920809"/>
            <a:ext cx="2469806" cy="731694"/>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chemeClr val="lt1"/>
              </a:buClr>
              <a:buSzPts val="1400"/>
              <a:buNone/>
              <a:defRPr sz="1400">
                <a:solidFill>
                  <a:schemeClr val="lt1"/>
                </a:solidFil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2" name="Google Shape;312;p57"/>
          <p:cNvSpPr txBox="1"/>
          <p:nvPr>
            <p:ph idx="6" type="body"/>
          </p:nvPr>
        </p:nvSpPr>
        <p:spPr>
          <a:xfrm>
            <a:off x="3476825" y="3923752"/>
            <a:ext cx="2469806" cy="731694"/>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chemeClr val="lt1"/>
              </a:buClr>
              <a:buSzPts val="1400"/>
              <a:buNone/>
              <a:defRPr sz="1400">
                <a:solidFill>
                  <a:schemeClr val="lt1"/>
                </a:solidFil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3" name="Google Shape;313;p57"/>
          <p:cNvSpPr txBox="1"/>
          <p:nvPr>
            <p:ph idx="7" type="body"/>
          </p:nvPr>
        </p:nvSpPr>
        <p:spPr>
          <a:xfrm>
            <a:off x="6322870" y="3920809"/>
            <a:ext cx="2469806" cy="731694"/>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chemeClr val="lt1"/>
              </a:buClr>
              <a:buSzPts val="1400"/>
              <a:buNone/>
              <a:defRPr sz="1400">
                <a:solidFill>
                  <a:schemeClr val="lt1"/>
                </a:solidFil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4" name="Google Shape;314;p57"/>
          <p:cNvSpPr txBox="1"/>
          <p:nvPr>
            <p:ph idx="8" type="body"/>
          </p:nvPr>
        </p:nvSpPr>
        <p:spPr>
          <a:xfrm>
            <a:off x="9168916" y="3916626"/>
            <a:ext cx="2469806" cy="731694"/>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chemeClr val="lt1"/>
              </a:buClr>
              <a:buSzPts val="1400"/>
              <a:buNone/>
              <a:defRPr sz="1400">
                <a:solidFill>
                  <a:schemeClr val="lt1"/>
                </a:solidFil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5" name="Google Shape;315;p57"/>
          <p:cNvSpPr txBox="1"/>
          <p:nvPr>
            <p:ph idx="9" type="body"/>
          </p:nvPr>
        </p:nvSpPr>
        <p:spPr>
          <a:xfrm>
            <a:off x="668544" y="1489701"/>
            <a:ext cx="10854914" cy="541483"/>
          </a:xfrm>
          <a:prstGeom prst="rect">
            <a:avLst/>
          </a:prstGeom>
          <a:noFill/>
          <a:ln>
            <a:noFill/>
          </a:ln>
        </p:spPr>
        <p:txBody>
          <a:bodyPr anchorCtr="0" anchor="t" bIns="45700" lIns="0" spcFirstLastPara="1" rIns="91425" wrap="square" tIns="45700">
            <a:noAutofit/>
          </a:bodyPr>
          <a:lstStyle>
            <a:lvl1pPr indent="-228600" lvl="0" marL="457200" algn="ctr">
              <a:lnSpc>
                <a:spcPct val="100000"/>
              </a:lnSpc>
              <a:spcBef>
                <a:spcPts val="1000"/>
              </a:spcBef>
              <a:spcAft>
                <a:spcPts val="0"/>
              </a:spcAft>
              <a:buClr>
                <a:schemeClr val="dk2"/>
              </a:buClr>
              <a:buSzPts val="1400"/>
              <a:buNone/>
              <a:defRPr sz="1400">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316" name="Google Shape;316;p57" title="Decorative"/>
          <p:cNvCxnSpPr/>
          <p:nvPr/>
        </p:nvCxnSpPr>
        <p:spPr>
          <a:xfrm>
            <a:off x="6096000" y="222583"/>
            <a:ext cx="0" cy="2188805"/>
          </a:xfrm>
          <a:prstGeom prst="straightConnector1">
            <a:avLst/>
          </a:prstGeom>
          <a:noFill/>
          <a:ln cap="flat" cmpd="sng" w="76200">
            <a:solidFill>
              <a:srgbClr val="1D72AB"/>
            </a:solidFill>
            <a:prstDash val="solid"/>
            <a:miter lim="400000"/>
            <a:headEnd len="sm" w="sm" type="none"/>
            <a:tailEnd len="sm" w="sm" type="none"/>
          </a:ln>
        </p:spPr>
      </p:cxnSp>
    </p:spTree>
  </p:cSld>
  <p:clrMapOvr>
    <a:masterClrMapping/>
  </p:clrMapOvr>
  <p:extLst>
    <p:ext uri="{DCECCB84-F9BA-43D5-87BE-67443E8EF086}">
      <p15:sldGuideLst>
        <p15:guide id="1" orient="horz" pos="2160">
          <p15:clr>
            <a:srgbClr val="FBAE40"/>
          </p15:clr>
        </p15:guide>
        <p15:guide id="2" pos="386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6_Custom Layout">
  <p:cSld name="26_Custom Layout">
    <p:spTree>
      <p:nvGrpSpPr>
        <p:cNvPr id="45" name="Shape 45"/>
        <p:cNvGrpSpPr/>
        <p:nvPr/>
      </p:nvGrpSpPr>
      <p:grpSpPr>
        <a:xfrm>
          <a:off x="0" y="0"/>
          <a:ext cx="0" cy="0"/>
          <a:chOff x="0" y="0"/>
          <a:chExt cx="0" cy="0"/>
        </a:xfrm>
      </p:grpSpPr>
      <p:sp>
        <p:nvSpPr>
          <p:cNvPr id="46" name="Google Shape;46;p13" title="Decorative"/>
          <p:cNvSpPr/>
          <p:nvPr/>
        </p:nvSpPr>
        <p:spPr>
          <a:xfrm>
            <a:off x="0" y="0"/>
            <a:ext cx="4745620" cy="3428990"/>
          </a:xfrm>
          <a:prstGeom prst="rect">
            <a:avLst/>
          </a:prstGeom>
          <a:solidFill>
            <a:schemeClr val="accent2"/>
          </a:solidFill>
          <a:ln>
            <a:noFill/>
          </a:ln>
        </p:spPr>
        <p:txBody>
          <a:bodyPr anchorCtr="0" anchor="t" bIns="45700" lIns="252000" spcFirstLastPara="1" rIns="144000" wrap="square" tIns="144000">
            <a:noAutofit/>
          </a:bodyPr>
          <a:lstStyle/>
          <a:p>
            <a:pPr indent="0" lvl="0" marL="0" marR="0" rtl="0" algn="l">
              <a:lnSpc>
                <a:spcPct val="100000"/>
              </a:lnSpc>
              <a:spcBef>
                <a:spcPts val="0"/>
              </a:spcBef>
              <a:spcAft>
                <a:spcPts val="0"/>
              </a:spcAft>
              <a:buClr>
                <a:schemeClr val="dk1"/>
              </a:buClr>
              <a:buSzPts val="1400"/>
              <a:buFont typeface="Arial"/>
              <a:buNone/>
            </a:pPr>
            <a:r>
              <a:t/>
            </a:r>
            <a:endParaRPr b="0" i="0" sz="1400">
              <a:solidFill>
                <a:schemeClr val="dk2"/>
              </a:solidFill>
              <a:latin typeface="Arial"/>
              <a:ea typeface="Arial"/>
              <a:cs typeface="Arial"/>
              <a:sym typeface="Arial"/>
            </a:endParaRPr>
          </a:p>
        </p:txBody>
      </p:sp>
      <p:sp>
        <p:nvSpPr>
          <p:cNvPr id="47" name="Google Shape;47;p13" title="Decorative"/>
          <p:cNvSpPr/>
          <p:nvPr>
            <p:ph idx="2" type="pic"/>
          </p:nvPr>
        </p:nvSpPr>
        <p:spPr>
          <a:xfrm>
            <a:off x="4745620" y="3428990"/>
            <a:ext cx="7446380" cy="3429009"/>
          </a:xfrm>
          <a:prstGeom prst="rect">
            <a:avLst/>
          </a:prstGeom>
          <a:noFill/>
          <a:ln>
            <a:noFill/>
          </a:ln>
        </p:spPr>
      </p:sp>
      <p:sp>
        <p:nvSpPr>
          <p:cNvPr id="48" name="Google Shape;48;p13"/>
          <p:cNvSpPr txBox="1"/>
          <p:nvPr>
            <p:ph type="title"/>
          </p:nvPr>
        </p:nvSpPr>
        <p:spPr>
          <a:xfrm>
            <a:off x="838200" y="1659770"/>
            <a:ext cx="3085618" cy="1325563"/>
          </a:xfrm>
          <a:prstGeom prst="rect">
            <a:avLst/>
          </a:prstGeom>
          <a:noFill/>
          <a:ln>
            <a:noFill/>
          </a:ln>
        </p:spPr>
        <p:txBody>
          <a:bodyPr anchorCtr="0" anchor="t" bIns="45700" lIns="0" spcFirstLastPara="1" rIns="91425" wrap="square" tIns="45700">
            <a:normAutofit/>
          </a:bodyPr>
          <a:lstStyle>
            <a:lvl1pPr lvl="0" algn="l">
              <a:lnSpc>
                <a:spcPct val="90000"/>
              </a:lnSpc>
              <a:spcBef>
                <a:spcPts val="0"/>
              </a:spcBef>
              <a:spcAft>
                <a:spcPts val="0"/>
              </a:spcAft>
              <a:buClr>
                <a:schemeClr val="lt1"/>
              </a:buClr>
              <a:buSzPts val="4400"/>
              <a:buFont typeface="Corbel"/>
              <a:buNone/>
              <a:defRPr>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13"/>
          <p:cNvSpPr txBox="1"/>
          <p:nvPr>
            <p:ph idx="1" type="body"/>
          </p:nvPr>
        </p:nvSpPr>
        <p:spPr>
          <a:xfrm>
            <a:off x="5359078" y="1197273"/>
            <a:ext cx="6121722" cy="382749"/>
          </a:xfrm>
          <a:prstGeom prst="rect">
            <a:avLst/>
          </a:prstGeom>
          <a:noFill/>
          <a:ln>
            <a:noFill/>
          </a:ln>
        </p:spPr>
        <p:txBody>
          <a:bodyPr anchorCtr="0" anchor="t" bIns="45700" lIns="0" spcFirstLastPara="1" rIns="91425" wrap="square" tIns="0">
            <a:normAutofit/>
          </a:bodyPr>
          <a:lstStyle>
            <a:lvl1pPr indent="-228600" lvl="0" marL="457200" algn="l">
              <a:lnSpc>
                <a:spcPct val="90000"/>
              </a:lnSpc>
              <a:spcBef>
                <a:spcPts val="1000"/>
              </a:spcBef>
              <a:spcAft>
                <a:spcPts val="0"/>
              </a:spcAft>
              <a:buClr>
                <a:schemeClr val="dk1"/>
              </a:buClr>
              <a:buSzPts val="1600"/>
              <a:buNone/>
              <a:defRPr b="1" sz="1600">
                <a:solidFill>
                  <a:schemeClr val="dk1"/>
                </a:solidFill>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13"/>
          <p:cNvSpPr txBox="1"/>
          <p:nvPr>
            <p:ph idx="3" type="body"/>
          </p:nvPr>
        </p:nvSpPr>
        <p:spPr>
          <a:xfrm>
            <a:off x="5359078" y="1588155"/>
            <a:ext cx="6121722" cy="1397178"/>
          </a:xfrm>
          <a:prstGeom prst="rect">
            <a:avLst/>
          </a:prstGeom>
          <a:noFill/>
          <a:ln>
            <a:noFill/>
          </a:ln>
        </p:spPr>
        <p:txBody>
          <a:bodyPr anchorCtr="0" anchor="t" bIns="45700" lIns="0" spcFirstLastPara="1" rIns="91425" wrap="square" tIns="0">
            <a:normAutofit/>
          </a:bodyPr>
          <a:lstStyle>
            <a:lvl1pPr indent="-228600" lvl="0" marL="457200" algn="l">
              <a:lnSpc>
                <a:spcPct val="100000"/>
              </a:lnSpc>
              <a:spcBef>
                <a:spcPts val="1000"/>
              </a:spcBef>
              <a:spcAft>
                <a:spcPts val="0"/>
              </a:spcAft>
              <a:buClr>
                <a:schemeClr val="dk1"/>
              </a:buClr>
              <a:buSzPts val="1400"/>
              <a:buNone/>
              <a:defRPr sz="1400">
                <a:solidFill>
                  <a:schemeClr val="dk1"/>
                </a:solidFill>
              </a:defRPr>
            </a:lvl1pPr>
            <a:lvl2pPr indent="-228600" lvl="1" marL="914400" algn="l">
              <a:lnSpc>
                <a:spcPct val="90000"/>
              </a:lnSpc>
              <a:spcBef>
                <a:spcPts val="500"/>
              </a:spcBef>
              <a:spcAft>
                <a:spcPts val="0"/>
              </a:spcAft>
              <a:buClr>
                <a:schemeClr val="dk2"/>
              </a:buClr>
              <a:buSzPts val="1200"/>
              <a:buNone/>
              <a:defRPr sz="1200"/>
            </a:lvl2pPr>
            <a:lvl3pPr indent="-228600" lvl="2" marL="1371600" algn="l">
              <a:lnSpc>
                <a:spcPct val="90000"/>
              </a:lnSpc>
              <a:spcBef>
                <a:spcPts val="500"/>
              </a:spcBef>
              <a:spcAft>
                <a:spcPts val="0"/>
              </a:spcAft>
              <a:buClr>
                <a:schemeClr val="dk2"/>
              </a:buClr>
              <a:buSzPts val="1100"/>
              <a:buNone/>
              <a:defRPr sz="1100"/>
            </a:lvl3pPr>
            <a:lvl4pPr indent="-295275" lvl="3" marL="1828800" algn="l">
              <a:lnSpc>
                <a:spcPct val="90000"/>
              </a:lnSpc>
              <a:spcBef>
                <a:spcPts val="500"/>
              </a:spcBef>
              <a:spcAft>
                <a:spcPts val="0"/>
              </a:spcAft>
              <a:buClr>
                <a:schemeClr val="dk2"/>
              </a:buClr>
              <a:buSzPts val="1050"/>
              <a:buChar char="•"/>
              <a:defRPr sz="1050"/>
            </a:lvl4pPr>
            <a:lvl5pPr indent="-295275" lvl="4" marL="2286000" algn="l">
              <a:lnSpc>
                <a:spcPct val="90000"/>
              </a:lnSpc>
              <a:spcBef>
                <a:spcPts val="500"/>
              </a:spcBef>
              <a:spcAft>
                <a:spcPts val="0"/>
              </a:spcAft>
              <a:buClr>
                <a:schemeClr val="dk2"/>
              </a:buClr>
              <a:buSzPts val="1050"/>
              <a:buChar char="•"/>
              <a:defRPr sz="105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13"/>
          <p:cNvSpPr txBox="1"/>
          <p:nvPr>
            <p:ph idx="4" type="body"/>
          </p:nvPr>
        </p:nvSpPr>
        <p:spPr>
          <a:xfrm>
            <a:off x="838200" y="3737092"/>
            <a:ext cx="3085618" cy="2663707"/>
          </a:xfrm>
          <a:prstGeom prst="rect">
            <a:avLst/>
          </a:prstGeom>
          <a:noFill/>
          <a:ln>
            <a:noFill/>
          </a:ln>
        </p:spPr>
        <p:txBody>
          <a:bodyPr anchorCtr="0" anchor="t" bIns="45700" lIns="0" spcFirstLastPara="1" rIns="91425" wrap="square" tIns="0">
            <a:normAutofit/>
          </a:bodyPr>
          <a:lstStyle>
            <a:lvl1pPr indent="-228600" lvl="0" marL="457200" algn="l">
              <a:lnSpc>
                <a:spcPct val="100000"/>
              </a:lnSpc>
              <a:spcBef>
                <a:spcPts val="1000"/>
              </a:spcBef>
              <a:spcAft>
                <a:spcPts val="0"/>
              </a:spcAft>
              <a:buClr>
                <a:schemeClr val="dk1"/>
              </a:buClr>
              <a:buSzPts val="2000"/>
              <a:buNone/>
              <a:defRPr sz="2000">
                <a:solidFill>
                  <a:schemeClr val="dk1"/>
                </a:solidFill>
              </a:defRPr>
            </a:lvl1pPr>
            <a:lvl2pPr indent="-228600" lvl="1" marL="914400" algn="l">
              <a:lnSpc>
                <a:spcPct val="90000"/>
              </a:lnSpc>
              <a:spcBef>
                <a:spcPts val="500"/>
              </a:spcBef>
              <a:spcAft>
                <a:spcPts val="0"/>
              </a:spcAft>
              <a:buClr>
                <a:schemeClr val="dk2"/>
              </a:buClr>
              <a:buSzPts val="1200"/>
              <a:buNone/>
              <a:defRPr sz="1200"/>
            </a:lvl2pPr>
            <a:lvl3pPr indent="-228600" lvl="2" marL="1371600" algn="l">
              <a:lnSpc>
                <a:spcPct val="90000"/>
              </a:lnSpc>
              <a:spcBef>
                <a:spcPts val="500"/>
              </a:spcBef>
              <a:spcAft>
                <a:spcPts val="0"/>
              </a:spcAft>
              <a:buClr>
                <a:schemeClr val="dk2"/>
              </a:buClr>
              <a:buSzPts val="1100"/>
              <a:buNone/>
              <a:defRPr sz="1100"/>
            </a:lvl3pPr>
            <a:lvl4pPr indent="-295275" lvl="3" marL="1828800" algn="l">
              <a:lnSpc>
                <a:spcPct val="90000"/>
              </a:lnSpc>
              <a:spcBef>
                <a:spcPts val="500"/>
              </a:spcBef>
              <a:spcAft>
                <a:spcPts val="0"/>
              </a:spcAft>
              <a:buClr>
                <a:schemeClr val="dk2"/>
              </a:buClr>
              <a:buSzPts val="1050"/>
              <a:buChar char="•"/>
              <a:defRPr sz="1050"/>
            </a:lvl4pPr>
            <a:lvl5pPr indent="-295275" lvl="4" marL="2286000" algn="l">
              <a:lnSpc>
                <a:spcPct val="90000"/>
              </a:lnSpc>
              <a:spcBef>
                <a:spcPts val="500"/>
              </a:spcBef>
              <a:spcAft>
                <a:spcPts val="0"/>
              </a:spcAft>
              <a:buClr>
                <a:schemeClr val="dk2"/>
              </a:buClr>
              <a:buSzPts val="1050"/>
              <a:buChar char="•"/>
              <a:defRPr sz="105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Image and Content">
  <p:cSld name="5_Image and Content">
    <p:spTree>
      <p:nvGrpSpPr>
        <p:cNvPr id="317" name="Shape 317"/>
        <p:cNvGrpSpPr/>
        <p:nvPr/>
      </p:nvGrpSpPr>
      <p:grpSpPr>
        <a:xfrm>
          <a:off x="0" y="0"/>
          <a:ext cx="0" cy="0"/>
          <a:chOff x="0" y="0"/>
          <a:chExt cx="0" cy="0"/>
        </a:xfrm>
      </p:grpSpPr>
      <p:sp>
        <p:nvSpPr>
          <p:cNvPr id="318" name="Google Shape;318;p58"/>
          <p:cNvSpPr txBox="1"/>
          <p:nvPr>
            <p:ph idx="1" type="body"/>
          </p:nvPr>
        </p:nvSpPr>
        <p:spPr>
          <a:xfrm>
            <a:off x="630780" y="4601529"/>
            <a:ext cx="2469806" cy="1562154"/>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chemeClr val="dk2"/>
              </a:buClr>
              <a:buSzPts val="1400"/>
              <a:buNone/>
              <a:defRPr sz="1400"/>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9" name="Google Shape;319;p58"/>
          <p:cNvSpPr txBox="1"/>
          <p:nvPr>
            <p:ph idx="2" type="body"/>
          </p:nvPr>
        </p:nvSpPr>
        <p:spPr>
          <a:xfrm>
            <a:off x="3476825" y="4604472"/>
            <a:ext cx="2469806" cy="1562154"/>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chemeClr val="dk2"/>
              </a:buClr>
              <a:buSzPts val="1400"/>
              <a:buNone/>
              <a:defRPr sz="1400"/>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0" name="Google Shape;320;p58"/>
          <p:cNvSpPr txBox="1"/>
          <p:nvPr>
            <p:ph idx="3" type="body"/>
          </p:nvPr>
        </p:nvSpPr>
        <p:spPr>
          <a:xfrm>
            <a:off x="6322870" y="4601529"/>
            <a:ext cx="2469806" cy="1562154"/>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chemeClr val="dk2"/>
              </a:buClr>
              <a:buSzPts val="1400"/>
              <a:buNone/>
              <a:defRPr sz="1400"/>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1" name="Google Shape;321;p58"/>
          <p:cNvSpPr txBox="1"/>
          <p:nvPr>
            <p:ph idx="4" type="body"/>
          </p:nvPr>
        </p:nvSpPr>
        <p:spPr>
          <a:xfrm>
            <a:off x="9168916" y="4597346"/>
            <a:ext cx="2469806" cy="1562154"/>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chemeClr val="dk2"/>
              </a:buClr>
              <a:buSzPts val="1400"/>
              <a:buNone/>
              <a:defRPr sz="1400"/>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2" name="Google Shape;322;p58"/>
          <p:cNvSpPr txBox="1"/>
          <p:nvPr>
            <p:ph type="title"/>
          </p:nvPr>
        </p:nvSpPr>
        <p:spPr>
          <a:xfrm>
            <a:off x="668543" y="358610"/>
            <a:ext cx="10854914" cy="804759"/>
          </a:xfrm>
          <a:prstGeom prst="rect">
            <a:avLst/>
          </a:prstGeom>
          <a:noFill/>
          <a:ln>
            <a:noFill/>
          </a:ln>
        </p:spPr>
        <p:txBody>
          <a:bodyPr anchorCtr="0" anchor="b" bIns="45700" lIns="0" spcFirstLastPara="1" rIns="91425" wrap="square" tIns="45700">
            <a:normAutofit/>
          </a:bodyPr>
          <a:lstStyle>
            <a:lvl1pPr lvl="0" algn="ctr">
              <a:lnSpc>
                <a:spcPct val="90000"/>
              </a:lnSpc>
              <a:spcBef>
                <a:spcPts val="0"/>
              </a:spcBef>
              <a:spcAft>
                <a:spcPts val="0"/>
              </a:spcAft>
              <a:buClr>
                <a:schemeClr val="dk2"/>
              </a:buClr>
              <a:buSzPts val="4000"/>
              <a:buFont typeface="Corbel"/>
              <a:buNone/>
              <a:defRPr b="1"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3" name="Google Shape;323;p58"/>
          <p:cNvSpPr txBox="1"/>
          <p:nvPr>
            <p:ph idx="5" type="body"/>
          </p:nvPr>
        </p:nvSpPr>
        <p:spPr>
          <a:xfrm>
            <a:off x="668544" y="1489701"/>
            <a:ext cx="10854914" cy="731691"/>
          </a:xfrm>
          <a:prstGeom prst="rect">
            <a:avLst/>
          </a:prstGeom>
          <a:noFill/>
          <a:ln>
            <a:noFill/>
          </a:ln>
        </p:spPr>
        <p:txBody>
          <a:bodyPr anchorCtr="0" anchor="t" bIns="45700" lIns="0" spcFirstLastPara="1" rIns="91425" wrap="square" tIns="45700">
            <a:noAutofit/>
          </a:bodyPr>
          <a:lstStyle>
            <a:lvl1pPr indent="-228600" lvl="0" marL="457200" algn="ctr">
              <a:lnSpc>
                <a:spcPct val="100000"/>
              </a:lnSpc>
              <a:spcBef>
                <a:spcPts val="1000"/>
              </a:spcBef>
              <a:spcAft>
                <a:spcPts val="0"/>
              </a:spcAft>
              <a:buClr>
                <a:schemeClr val="dk2"/>
              </a:buClr>
              <a:buSzPts val="1400"/>
              <a:buNone/>
              <a:defRPr sz="1400">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324" name="Google Shape;324;p58" title="Decorative"/>
          <p:cNvCxnSpPr/>
          <p:nvPr/>
        </p:nvCxnSpPr>
        <p:spPr>
          <a:xfrm>
            <a:off x="6096000" y="222583"/>
            <a:ext cx="0" cy="2188805"/>
          </a:xfrm>
          <a:prstGeom prst="straightConnector1">
            <a:avLst/>
          </a:prstGeom>
          <a:noFill/>
          <a:ln cap="flat" cmpd="sng" w="76200">
            <a:solidFill>
              <a:srgbClr val="C48FAA"/>
            </a:solidFill>
            <a:prstDash val="solid"/>
            <a:miter lim="400000"/>
            <a:headEnd len="sm" w="sm" type="none"/>
            <a:tailEnd len="sm" w="sm" type="none"/>
          </a:ln>
        </p:spPr>
      </p:cxnSp>
      <p:sp>
        <p:nvSpPr>
          <p:cNvPr id="325" name="Google Shape;325;p58"/>
          <p:cNvSpPr/>
          <p:nvPr/>
        </p:nvSpPr>
        <p:spPr>
          <a:xfrm>
            <a:off x="1179625" y="3047656"/>
            <a:ext cx="1372116" cy="1372116"/>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26" name="Google Shape;326;p58"/>
          <p:cNvSpPr/>
          <p:nvPr/>
        </p:nvSpPr>
        <p:spPr>
          <a:xfrm>
            <a:off x="4025670" y="3047656"/>
            <a:ext cx="1372116" cy="1372116"/>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27" name="Google Shape;327;p58"/>
          <p:cNvSpPr/>
          <p:nvPr/>
        </p:nvSpPr>
        <p:spPr>
          <a:xfrm>
            <a:off x="6871715" y="3047656"/>
            <a:ext cx="1372116" cy="1372116"/>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28" name="Google Shape;328;p58"/>
          <p:cNvSpPr/>
          <p:nvPr/>
        </p:nvSpPr>
        <p:spPr>
          <a:xfrm>
            <a:off x="9717761" y="3047656"/>
            <a:ext cx="1372116" cy="1372116"/>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29" name="Google Shape;329;p58"/>
          <p:cNvSpPr/>
          <p:nvPr>
            <p:ph idx="6" type="pic"/>
          </p:nvPr>
        </p:nvSpPr>
        <p:spPr>
          <a:xfrm>
            <a:off x="1395525" y="3263556"/>
            <a:ext cx="940316" cy="940316"/>
          </a:xfrm>
          <a:prstGeom prst="rect">
            <a:avLst/>
          </a:prstGeom>
          <a:noFill/>
          <a:ln>
            <a:noFill/>
          </a:ln>
        </p:spPr>
      </p:sp>
      <p:sp>
        <p:nvSpPr>
          <p:cNvPr id="330" name="Google Shape;330;p58"/>
          <p:cNvSpPr/>
          <p:nvPr>
            <p:ph idx="7" type="pic"/>
          </p:nvPr>
        </p:nvSpPr>
        <p:spPr>
          <a:xfrm>
            <a:off x="4214925" y="3263556"/>
            <a:ext cx="940316" cy="940316"/>
          </a:xfrm>
          <a:prstGeom prst="rect">
            <a:avLst/>
          </a:prstGeom>
          <a:noFill/>
          <a:ln>
            <a:noFill/>
          </a:ln>
        </p:spPr>
      </p:sp>
      <p:sp>
        <p:nvSpPr>
          <p:cNvPr id="331" name="Google Shape;331;p58"/>
          <p:cNvSpPr/>
          <p:nvPr>
            <p:ph idx="8" type="pic"/>
          </p:nvPr>
        </p:nvSpPr>
        <p:spPr>
          <a:xfrm>
            <a:off x="7097825" y="3263556"/>
            <a:ext cx="940316" cy="940316"/>
          </a:xfrm>
          <a:prstGeom prst="rect">
            <a:avLst/>
          </a:prstGeom>
          <a:noFill/>
          <a:ln>
            <a:noFill/>
          </a:ln>
        </p:spPr>
      </p:sp>
      <p:sp>
        <p:nvSpPr>
          <p:cNvPr id="332" name="Google Shape;332;p58"/>
          <p:cNvSpPr/>
          <p:nvPr>
            <p:ph idx="9" type="pic"/>
          </p:nvPr>
        </p:nvSpPr>
        <p:spPr>
          <a:xfrm>
            <a:off x="9955325" y="3263556"/>
            <a:ext cx="940316" cy="940316"/>
          </a:xfrm>
          <a:prstGeom prst="rect">
            <a:avLst/>
          </a:prstGeom>
          <a:noFill/>
          <a:ln>
            <a:noFill/>
          </a:ln>
        </p:spPr>
      </p:sp>
    </p:spTree>
  </p:cSld>
  <p:clrMapOvr>
    <a:masterClrMapping/>
  </p:clrMapOvr>
  <p:extLst>
    <p:ext uri="{DCECCB84-F9BA-43D5-87BE-67443E8EF086}">
      <p15:sldGuideLst>
        <p15:guide id="1" orient="horz" pos="2160">
          <p15:clr>
            <a:srgbClr val="FBAE40"/>
          </p15:clr>
        </p15:guide>
        <p15:guide id="2" pos="3864">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Image and Content">
  <p:cSld name="1_Image and Content">
    <p:spTree>
      <p:nvGrpSpPr>
        <p:cNvPr id="333" name="Shape 333"/>
        <p:cNvGrpSpPr/>
        <p:nvPr/>
      </p:nvGrpSpPr>
      <p:grpSpPr>
        <a:xfrm>
          <a:off x="0" y="0"/>
          <a:ext cx="0" cy="0"/>
          <a:chOff x="0" y="0"/>
          <a:chExt cx="0" cy="0"/>
        </a:xfrm>
      </p:grpSpPr>
      <p:sp>
        <p:nvSpPr>
          <p:cNvPr id="334" name="Google Shape;334;p59" title="Decorative"/>
          <p:cNvSpPr/>
          <p:nvPr/>
        </p:nvSpPr>
        <p:spPr>
          <a:xfrm>
            <a:off x="6134100" y="0"/>
            <a:ext cx="6057900" cy="6857995"/>
          </a:xfrm>
          <a:prstGeom prst="rect">
            <a:avLst/>
          </a:prstGeom>
          <a:solidFill>
            <a:srgbClr val="DFE3E9"/>
          </a:solidFill>
          <a:ln>
            <a:noFill/>
          </a:ln>
        </p:spPr>
        <p:txBody>
          <a:bodyPr anchorCtr="0" anchor="ctr" bIns="45700" lIns="1296000" spcFirstLastPara="1" rIns="432000" wrap="square" tIns="45700">
            <a:norm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a:solidFill>
                <a:schemeClr val="dk2"/>
              </a:solidFill>
              <a:latin typeface="Arial"/>
              <a:ea typeface="Arial"/>
              <a:cs typeface="Arial"/>
              <a:sym typeface="Arial"/>
            </a:endParaRPr>
          </a:p>
        </p:txBody>
      </p:sp>
      <p:sp>
        <p:nvSpPr>
          <p:cNvPr id="335" name="Google Shape;335;p59"/>
          <p:cNvSpPr txBox="1"/>
          <p:nvPr>
            <p:ph type="title"/>
          </p:nvPr>
        </p:nvSpPr>
        <p:spPr>
          <a:xfrm>
            <a:off x="841057" y="2234610"/>
            <a:ext cx="4008437" cy="1395208"/>
          </a:xfrm>
          <a:prstGeom prst="rect">
            <a:avLst/>
          </a:prstGeom>
          <a:noFill/>
          <a:ln>
            <a:noFill/>
          </a:ln>
        </p:spPr>
        <p:txBody>
          <a:bodyPr anchorCtr="0" anchor="b" bIns="45700" lIns="0" spcFirstLastPara="1" rIns="91425" wrap="square" tIns="45700">
            <a:normAutofit/>
          </a:bodyPr>
          <a:lstStyle>
            <a:lvl1pPr lvl="0" algn="l">
              <a:lnSpc>
                <a:spcPct val="90000"/>
              </a:lnSpc>
              <a:spcBef>
                <a:spcPts val="0"/>
              </a:spcBef>
              <a:spcAft>
                <a:spcPts val="0"/>
              </a:spcAft>
              <a:buClr>
                <a:schemeClr val="dk2"/>
              </a:buClr>
              <a:buSzPts val="4400"/>
              <a:buFont typeface="Corbel"/>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6" name="Google Shape;336;p59"/>
          <p:cNvSpPr txBox="1"/>
          <p:nvPr>
            <p:ph idx="1" type="body"/>
          </p:nvPr>
        </p:nvSpPr>
        <p:spPr>
          <a:xfrm>
            <a:off x="841058" y="3695479"/>
            <a:ext cx="4008437" cy="602887"/>
          </a:xfrm>
          <a:prstGeom prst="rect">
            <a:avLst/>
          </a:prstGeom>
          <a:noFill/>
          <a:ln>
            <a:noFill/>
          </a:ln>
        </p:spPr>
        <p:txBody>
          <a:bodyPr anchorCtr="0" anchor="t" bIns="45700" lIns="0" spcFirstLastPara="1" rIns="91425" wrap="square" tIns="45700">
            <a:normAutofit/>
          </a:bodyPr>
          <a:lstStyle>
            <a:lvl1pPr indent="-228600" lvl="0" marL="457200" algn="l">
              <a:lnSpc>
                <a:spcPct val="90000"/>
              </a:lnSpc>
              <a:spcBef>
                <a:spcPts val="1000"/>
              </a:spcBef>
              <a:spcAft>
                <a:spcPts val="0"/>
              </a:spcAft>
              <a:buClr>
                <a:schemeClr val="dk2"/>
              </a:buClr>
              <a:buSzPts val="1400"/>
              <a:buNone/>
              <a:defRPr sz="1400">
                <a:solidFill>
                  <a:schemeClr val="dk2"/>
                </a:solidFill>
                <a:latin typeface="Corbel"/>
                <a:ea typeface="Corbel"/>
                <a:cs typeface="Corbel"/>
                <a:sym typeface="Corbel"/>
              </a:defRPr>
            </a:lvl1pPr>
            <a:lvl2pPr indent="-298450" lvl="1" marL="914400" algn="l">
              <a:lnSpc>
                <a:spcPct val="90000"/>
              </a:lnSpc>
              <a:spcBef>
                <a:spcPts val="500"/>
              </a:spcBef>
              <a:spcAft>
                <a:spcPts val="0"/>
              </a:spcAft>
              <a:buClr>
                <a:schemeClr val="dk2"/>
              </a:buClr>
              <a:buSzPts val="1100"/>
              <a:buChar char="•"/>
              <a:defRPr sz="1100">
                <a:solidFill>
                  <a:schemeClr val="dk2"/>
                </a:solidFill>
              </a:defRPr>
            </a:lvl2pPr>
            <a:lvl3pPr indent="-295275" lvl="2" marL="1371600" algn="l">
              <a:lnSpc>
                <a:spcPct val="90000"/>
              </a:lnSpc>
              <a:spcBef>
                <a:spcPts val="500"/>
              </a:spcBef>
              <a:spcAft>
                <a:spcPts val="0"/>
              </a:spcAft>
              <a:buClr>
                <a:schemeClr val="dk2"/>
              </a:buClr>
              <a:buSzPts val="1050"/>
              <a:buChar char="•"/>
              <a:defRPr sz="1050">
                <a:solidFill>
                  <a:schemeClr val="dk2"/>
                </a:solidFill>
              </a:defRPr>
            </a:lvl3pPr>
            <a:lvl4pPr indent="-292100" lvl="3" marL="1828800" algn="l">
              <a:lnSpc>
                <a:spcPct val="90000"/>
              </a:lnSpc>
              <a:spcBef>
                <a:spcPts val="500"/>
              </a:spcBef>
              <a:spcAft>
                <a:spcPts val="0"/>
              </a:spcAft>
              <a:buClr>
                <a:schemeClr val="dk2"/>
              </a:buClr>
              <a:buSzPts val="1000"/>
              <a:buChar char="•"/>
              <a:defRPr sz="1000">
                <a:solidFill>
                  <a:schemeClr val="dk2"/>
                </a:solidFill>
              </a:defRPr>
            </a:lvl4pPr>
            <a:lvl5pPr indent="-292100" lvl="4" marL="2286000" algn="l">
              <a:lnSpc>
                <a:spcPct val="90000"/>
              </a:lnSpc>
              <a:spcBef>
                <a:spcPts val="500"/>
              </a:spcBef>
              <a:spcAft>
                <a:spcPts val="0"/>
              </a:spcAft>
              <a:buClr>
                <a:schemeClr val="dk2"/>
              </a:buClr>
              <a:buSzPts val="1000"/>
              <a:buChar char="•"/>
              <a:defRPr sz="1000">
                <a:solidFill>
                  <a:schemeClr val="dk2"/>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7" name="Google Shape;337;p59" title="Decorative"/>
          <p:cNvSpPr/>
          <p:nvPr>
            <p:ph idx="2" type="pic"/>
          </p:nvPr>
        </p:nvSpPr>
        <p:spPr>
          <a:xfrm>
            <a:off x="6602922" y="954224"/>
            <a:ext cx="973759" cy="973759"/>
          </a:xfrm>
          <a:prstGeom prst="ellipse">
            <a:avLst/>
          </a:prstGeom>
          <a:noFill/>
          <a:ln>
            <a:noFill/>
          </a:ln>
        </p:spPr>
      </p:sp>
      <p:sp>
        <p:nvSpPr>
          <p:cNvPr id="338" name="Google Shape;338;p59" title="Decorative"/>
          <p:cNvSpPr/>
          <p:nvPr>
            <p:ph idx="3" type="pic"/>
          </p:nvPr>
        </p:nvSpPr>
        <p:spPr>
          <a:xfrm>
            <a:off x="6602922" y="2245735"/>
            <a:ext cx="973759" cy="973759"/>
          </a:xfrm>
          <a:prstGeom prst="ellipse">
            <a:avLst/>
          </a:prstGeom>
          <a:noFill/>
          <a:ln>
            <a:noFill/>
          </a:ln>
        </p:spPr>
      </p:sp>
      <p:sp>
        <p:nvSpPr>
          <p:cNvPr id="339" name="Google Shape;339;p59" title="Decorative"/>
          <p:cNvSpPr/>
          <p:nvPr>
            <p:ph idx="4" type="pic"/>
          </p:nvPr>
        </p:nvSpPr>
        <p:spPr>
          <a:xfrm>
            <a:off x="6602922" y="3537246"/>
            <a:ext cx="973759" cy="973759"/>
          </a:xfrm>
          <a:prstGeom prst="ellipse">
            <a:avLst/>
          </a:prstGeom>
          <a:noFill/>
          <a:ln>
            <a:noFill/>
          </a:ln>
        </p:spPr>
      </p:sp>
      <p:sp>
        <p:nvSpPr>
          <p:cNvPr id="340" name="Google Shape;340;p59" title="Decorative"/>
          <p:cNvSpPr/>
          <p:nvPr>
            <p:ph idx="5" type="pic"/>
          </p:nvPr>
        </p:nvSpPr>
        <p:spPr>
          <a:xfrm>
            <a:off x="6602922" y="4828757"/>
            <a:ext cx="973759" cy="973759"/>
          </a:xfrm>
          <a:prstGeom prst="ellipse">
            <a:avLst/>
          </a:prstGeom>
          <a:noFill/>
          <a:ln>
            <a:noFill/>
          </a:ln>
        </p:spPr>
      </p:sp>
      <p:sp>
        <p:nvSpPr>
          <p:cNvPr id="341" name="Google Shape;341;p59"/>
          <p:cNvSpPr txBox="1"/>
          <p:nvPr>
            <p:ph idx="6" type="body"/>
          </p:nvPr>
        </p:nvSpPr>
        <p:spPr>
          <a:xfrm>
            <a:off x="7718323" y="1074809"/>
            <a:ext cx="3977648" cy="731694"/>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dk2"/>
              </a:buClr>
              <a:buSzPts val="1400"/>
              <a:buNone/>
              <a:defRPr sz="1400"/>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2" name="Google Shape;342;p59"/>
          <p:cNvSpPr txBox="1"/>
          <p:nvPr>
            <p:ph idx="7" type="body"/>
          </p:nvPr>
        </p:nvSpPr>
        <p:spPr>
          <a:xfrm>
            <a:off x="7718323" y="2365537"/>
            <a:ext cx="3977648" cy="731694"/>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dk2"/>
              </a:buClr>
              <a:buSzPts val="1400"/>
              <a:buNone/>
              <a:defRPr sz="1400"/>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3" name="Google Shape;343;p59"/>
          <p:cNvSpPr txBox="1"/>
          <p:nvPr>
            <p:ph idx="8" type="body"/>
          </p:nvPr>
        </p:nvSpPr>
        <p:spPr>
          <a:xfrm>
            <a:off x="7718323" y="3656265"/>
            <a:ext cx="3977648" cy="731694"/>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dk2"/>
              </a:buClr>
              <a:buSzPts val="1400"/>
              <a:buNone/>
              <a:defRPr sz="1400"/>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4" name="Google Shape;344;p59"/>
          <p:cNvSpPr txBox="1"/>
          <p:nvPr>
            <p:ph idx="9" type="body"/>
          </p:nvPr>
        </p:nvSpPr>
        <p:spPr>
          <a:xfrm>
            <a:off x="7718323" y="4946994"/>
            <a:ext cx="3977648" cy="731694"/>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dk2"/>
              </a:buClr>
              <a:buSzPts val="1400"/>
              <a:buNone/>
              <a:defRPr sz="1400"/>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345" name="Google Shape;345;p59" title="Decorative"/>
          <p:cNvCxnSpPr/>
          <p:nvPr/>
        </p:nvCxnSpPr>
        <p:spPr>
          <a:xfrm>
            <a:off x="1918496" y="3276108"/>
            <a:ext cx="0" cy="2188805"/>
          </a:xfrm>
          <a:prstGeom prst="straightConnector1">
            <a:avLst/>
          </a:prstGeom>
          <a:noFill/>
          <a:ln cap="flat" cmpd="sng" w="76200">
            <a:solidFill>
              <a:schemeClr val="accent4"/>
            </a:solidFill>
            <a:prstDash val="solid"/>
            <a:miter lim="400000"/>
            <a:headEnd len="sm" w="sm" type="none"/>
            <a:tailEnd len="sm" w="sm" type="none"/>
          </a:ln>
        </p:spPr>
      </p:cxnSp>
    </p:spTree>
  </p:cSld>
  <p:clrMapOvr>
    <a:masterClrMapping/>
  </p:clrMapOvr>
  <p:extLst>
    <p:ext uri="{DCECCB84-F9BA-43D5-87BE-67443E8EF086}">
      <p15:sldGuideLst>
        <p15:guide id="1" orient="horz" pos="2160">
          <p15:clr>
            <a:srgbClr val="FBAE40"/>
          </p15:clr>
        </p15:guide>
        <p15:guide id="2" pos="3864">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7_Custom Layout">
  <p:cSld name="27_Custom Layout">
    <p:spTree>
      <p:nvGrpSpPr>
        <p:cNvPr id="346" name="Shape 346"/>
        <p:cNvGrpSpPr/>
        <p:nvPr/>
      </p:nvGrpSpPr>
      <p:grpSpPr>
        <a:xfrm>
          <a:off x="0" y="0"/>
          <a:ext cx="0" cy="0"/>
          <a:chOff x="0" y="0"/>
          <a:chExt cx="0" cy="0"/>
        </a:xfrm>
      </p:grpSpPr>
      <p:sp>
        <p:nvSpPr>
          <p:cNvPr id="347" name="Google Shape;347;p60" title="Decorative"/>
          <p:cNvSpPr/>
          <p:nvPr/>
        </p:nvSpPr>
        <p:spPr>
          <a:xfrm>
            <a:off x="0" y="0"/>
            <a:ext cx="12192000" cy="280969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48" name="Google Shape;348;p60"/>
          <p:cNvSpPr txBox="1"/>
          <p:nvPr>
            <p:ph type="title"/>
          </p:nvPr>
        </p:nvSpPr>
        <p:spPr>
          <a:xfrm>
            <a:off x="1513581" y="597067"/>
            <a:ext cx="8768625" cy="1149325"/>
          </a:xfrm>
          <a:prstGeom prst="rect">
            <a:avLst/>
          </a:prstGeom>
          <a:noFill/>
          <a:ln>
            <a:noFill/>
          </a:ln>
        </p:spPr>
        <p:txBody>
          <a:bodyPr anchorCtr="0" anchor="ctr" bIns="45700" lIns="0" spcFirstLastPara="1" rIns="91425" wrap="square" tIns="45700">
            <a:normAutofit/>
          </a:bodyPr>
          <a:lstStyle>
            <a:lvl1pPr lvl="0" algn="ctr">
              <a:lnSpc>
                <a:spcPct val="90000"/>
              </a:lnSpc>
              <a:spcBef>
                <a:spcPts val="0"/>
              </a:spcBef>
              <a:spcAft>
                <a:spcPts val="0"/>
              </a:spcAft>
              <a:buClr>
                <a:schemeClr val="lt1"/>
              </a:buClr>
              <a:buSzPts val="4400"/>
              <a:buFont typeface="Corbel"/>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9" name="Google Shape;349;p60" title="Decorative"/>
          <p:cNvSpPr/>
          <p:nvPr>
            <p:ph idx="2" type="pic"/>
          </p:nvPr>
        </p:nvSpPr>
        <p:spPr>
          <a:xfrm>
            <a:off x="1038871" y="3050995"/>
            <a:ext cx="1643384" cy="1643384"/>
          </a:xfrm>
          <a:prstGeom prst="rect">
            <a:avLst/>
          </a:prstGeom>
          <a:noFill/>
          <a:ln>
            <a:noFill/>
          </a:ln>
        </p:spPr>
      </p:sp>
      <p:sp>
        <p:nvSpPr>
          <p:cNvPr id="350" name="Google Shape;350;p60" title="Decorative"/>
          <p:cNvSpPr/>
          <p:nvPr>
            <p:ph idx="3" type="pic"/>
          </p:nvPr>
        </p:nvSpPr>
        <p:spPr>
          <a:xfrm>
            <a:off x="3842264" y="3050995"/>
            <a:ext cx="1643384" cy="1643384"/>
          </a:xfrm>
          <a:prstGeom prst="rect">
            <a:avLst/>
          </a:prstGeom>
          <a:noFill/>
          <a:ln>
            <a:noFill/>
          </a:ln>
        </p:spPr>
      </p:sp>
      <p:sp>
        <p:nvSpPr>
          <p:cNvPr id="351" name="Google Shape;351;p60" title="Decorative"/>
          <p:cNvSpPr/>
          <p:nvPr>
            <p:ph idx="4" type="pic"/>
          </p:nvPr>
        </p:nvSpPr>
        <p:spPr>
          <a:xfrm>
            <a:off x="6645657" y="3061267"/>
            <a:ext cx="1643384" cy="1643384"/>
          </a:xfrm>
          <a:prstGeom prst="rect">
            <a:avLst/>
          </a:prstGeom>
          <a:noFill/>
          <a:ln>
            <a:noFill/>
          </a:ln>
        </p:spPr>
      </p:sp>
      <p:sp>
        <p:nvSpPr>
          <p:cNvPr id="352" name="Google Shape;352;p60" title="Decorative"/>
          <p:cNvSpPr/>
          <p:nvPr>
            <p:ph idx="5" type="pic"/>
          </p:nvPr>
        </p:nvSpPr>
        <p:spPr>
          <a:xfrm>
            <a:off x="9449049" y="3061267"/>
            <a:ext cx="1643384" cy="1643384"/>
          </a:xfrm>
          <a:prstGeom prst="rect">
            <a:avLst/>
          </a:prstGeom>
          <a:noFill/>
          <a:ln>
            <a:noFill/>
          </a:ln>
        </p:spPr>
      </p:sp>
      <p:sp>
        <p:nvSpPr>
          <p:cNvPr id="353" name="Google Shape;353;p60"/>
          <p:cNvSpPr txBox="1"/>
          <p:nvPr>
            <p:ph idx="1" type="body"/>
          </p:nvPr>
        </p:nvSpPr>
        <p:spPr>
          <a:xfrm>
            <a:off x="604711" y="5272005"/>
            <a:ext cx="2517605" cy="1029458"/>
          </a:xfrm>
          <a:prstGeom prst="rect">
            <a:avLst/>
          </a:prstGeom>
          <a:noFill/>
          <a:ln>
            <a:noFill/>
          </a:ln>
        </p:spPr>
        <p:txBody>
          <a:bodyPr anchorCtr="0" anchor="t" bIns="45700" lIns="0" spcFirstLastPara="1" rIns="91425" wrap="square" tIns="45700">
            <a:noAutofit/>
          </a:bodyPr>
          <a:lstStyle>
            <a:lvl1pPr indent="-228600" lvl="0" marL="457200" algn="ctr">
              <a:lnSpc>
                <a:spcPct val="90000"/>
              </a:lnSpc>
              <a:spcBef>
                <a:spcPts val="1000"/>
              </a:spcBef>
              <a:spcAft>
                <a:spcPts val="0"/>
              </a:spcAft>
              <a:buClr>
                <a:schemeClr val="dk2"/>
              </a:buClr>
              <a:buSzPts val="1400"/>
              <a:buNone/>
              <a:defRPr sz="1400">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4" name="Google Shape;354;p60"/>
          <p:cNvSpPr txBox="1"/>
          <p:nvPr>
            <p:ph idx="6" type="body"/>
          </p:nvPr>
        </p:nvSpPr>
        <p:spPr>
          <a:xfrm>
            <a:off x="604711" y="4791479"/>
            <a:ext cx="2517605" cy="382749"/>
          </a:xfrm>
          <a:prstGeom prst="rect">
            <a:avLst/>
          </a:prstGeom>
          <a:noFill/>
          <a:ln>
            <a:noFill/>
          </a:ln>
        </p:spPr>
        <p:txBody>
          <a:bodyPr anchorCtr="0" anchor="b" bIns="45700" lIns="0" spcFirstLastPara="1" rIns="91425" wrap="square" tIns="45700">
            <a:noAutofit/>
          </a:bodyPr>
          <a:lstStyle>
            <a:lvl1pPr indent="-228600" lvl="0" marL="457200" algn="ctr">
              <a:lnSpc>
                <a:spcPct val="90000"/>
              </a:lnSpc>
              <a:spcBef>
                <a:spcPts val="1000"/>
              </a:spcBef>
              <a:spcAft>
                <a:spcPts val="0"/>
              </a:spcAft>
              <a:buClr>
                <a:schemeClr val="dk2"/>
              </a:buClr>
              <a:buSzPts val="1600"/>
              <a:buNone/>
              <a:defRPr b="1" sz="1600">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5" name="Google Shape;355;p60"/>
          <p:cNvSpPr txBox="1"/>
          <p:nvPr>
            <p:ph idx="7" type="body"/>
          </p:nvPr>
        </p:nvSpPr>
        <p:spPr>
          <a:xfrm>
            <a:off x="3410942" y="5272005"/>
            <a:ext cx="2517605" cy="1029458"/>
          </a:xfrm>
          <a:prstGeom prst="rect">
            <a:avLst/>
          </a:prstGeom>
          <a:noFill/>
          <a:ln>
            <a:noFill/>
          </a:ln>
        </p:spPr>
        <p:txBody>
          <a:bodyPr anchorCtr="0" anchor="t" bIns="45700" lIns="0" spcFirstLastPara="1" rIns="91425" wrap="square" tIns="45700">
            <a:noAutofit/>
          </a:bodyPr>
          <a:lstStyle>
            <a:lvl1pPr indent="-228600" lvl="0" marL="457200" algn="ctr">
              <a:lnSpc>
                <a:spcPct val="90000"/>
              </a:lnSpc>
              <a:spcBef>
                <a:spcPts val="1000"/>
              </a:spcBef>
              <a:spcAft>
                <a:spcPts val="0"/>
              </a:spcAft>
              <a:buClr>
                <a:schemeClr val="dk2"/>
              </a:buClr>
              <a:buSzPts val="1400"/>
              <a:buNone/>
              <a:defRPr sz="1400">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6" name="Google Shape;356;p60"/>
          <p:cNvSpPr txBox="1"/>
          <p:nvPr>
            <p:ph idx="8" type="body"/>
          </p:nvPr>
        </p:nvSpPr>
        <p:spPr>
          <a:xfrm>
            <a:off x="3410942" y="4791479"/>
            <a:ext cx="2517605" cy="382749"/>
          </a:xfrm>
          <a:prstGeom prst="rect">
            <a:avLst/>
          </a:prstGeom>
          <a:noFill/>
          <a:ln>
            <a:noFill/>
          </a:ln>
        </p:spPr>
        <p:txBody>
          <a:bodyPr anchorCtr="0" anchor="b" bIns="45700" lIns="0" spcFirstLastPara="1" rIns="91425" wrap="square" tIns="45700">
            <a:noAutofit/>
          </a:bodyPr>
          <a:lstStyle>
            <a:lvl1pPr indent="-228600" lvl="0" marL="457200" algn="ctr">
              <a:lnSpc>
                <a:spcPct val="90000"/>
              </a:lnSpc>
              <a:spcBef>
                <a:spcPts val="1000"/>
              </a:spcBef>
              <a:spcAft>
                <a:spcPts val="0"/>
              </a:spcAft>
              <a:buClr>
                <a:schemeClr val="dk2"/>
              </a:buClr>
              <a:buSzPts val="1600"/>
              <a:buNone/>
              <a:defRPr b="1" sz="1600">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7" name="Google Shape;357;p60"/>
          <p:cNvSpPr txBox="1"/>
          <p:nvPr>
            <p:ph idx="9" type="body"/>
          </p:nvPr>
        </p:nvSpPr>
        <p:spPr>
          <a:xfrm>
            <a:off x="6217173" y="5282275"/>
            <a:ext cx="2517605" cy="1029458"/>
          </a:xfrm>
          <a:prstGeom prst="rect">
            <a:avLst/>
          </a:prstGeom>
          <a:noFill/>
          <a:ln>
            <a:noFill/>
          </a:ln>
        </p:spPr>
        <p:txBody>
          <a:bodyPr anchorCtr="0" anchor="t" bIns="45700" lIns="0" spcFirstLastPara="1" rIns="91425" wrap="square" tIns="45700">
            <a:noAutofit/>
          </a:bodyPr>
          <a:lstStyle>
            <a:lvl1pPr indent="-228600" lvl="0" marL="457200" algn="ctr">
              <a:lnSpc>
                <a:spcPct val="90000"/>
              </a:lnSpc>
              <a:spcBef>
                <a:spcPts val="1000"/>
              </a:spcBef>
              <a:spcAft>
                <a:spcPts val="0"/>
              </a:spcAft>
              <a:buClr>
                <a:schemeClr val="dk2"/>
              </a:buClr>
              <a:buSzPts val="1400"/>
              <a:buNone/>
              <a:defRPr sz="1400">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8" name="Google Shape;358;p60"/>
          <p:cNvSpPr txBox="1"/>
          <p:nvPr>
            <p:ph idx="13" type="body"/>
          </p:nvPr>
        </p:nvSpPr>
        <p:spPr>
          <a:xfrm>
            <a:off x="6217173" y="4801749"/>
            <a:ext cx="2517605" cy="382749"/>
          </a:xfrm>
          <a:prstGeom prst="rect">
            <a:avLst/>
          </a:prstGeom>
          <a:noFill/>
          <a:ln>
            <a:noFill/>
          </a:ln>
        </p:spPr>
        <p:txBody>
          <a:bodyPr anchorCtr="0" anchor="b" bIns="45700" lIns="0" spcFirstLastPara="1" rIns="91425" wrap="square" tIns="45700">
            <a:noAutofit/>
          </a:bodyPr>
          <a:lstStyle>
            <a:lvl1pPr indent="-228600" lvl="0" marL="457200" algn="ctr">
              <a:lnSpc>
                <a:spcPct val="90000"/>
              </a:lnSpc>
              <a:spcBef>
                <a:spcPts val="1000"/>
              </a:spcBef>
              <a:spcAft>
                <a:spcPts val="0"/>
              </a:spcAft>
              <a:buClr>
                <a:schemeClr val="dk2"/>
              </a:buClr>
              <a:buSzPts val="1600"/>
              <a:buNone/>
              <a:defRPr b="1" sz="1600">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9" name="Google Shape;359;p60"/>
          <p:cNvSpPr txBox="1"/>
          <p:nvPr>
            <p:ph idx="14" type="body"/>
          </p:nvPr>
        </p:nvSpPr>
        <p:spPr>
          <a:xfrm>
            <a:off x="9023403" y="5282275"/>
            <a:ext cx="2517605" cy="1029458"/>
          </a:xfrm>
          <a:prstGeom prst="rect">
            <a:avLst/>
          </a:prstGeom>
          <a:noFill/>
          <a:ln>
            <a:noFill/>
          </a:ln>
        </p:spPr>
        <p:txBody>
          <a:bodyPr anchorCtr="0" anchor="t" bIns="45700" lIns="0" spcFirstLastPara="1" rIns="91425" wrap="square" tIns="45700">
            <a:noAutofit/>
          </a:bodyPr>
          <a:lstStyle>
            <a:lvl1pPr indent="-228600" lvl="0" marL="457200" algn="ctr">
              <a:lnSpc>
                <a:spcPct val="90000"/>
              </a:lnSpc>
              <a:spcBef>
                <a:spcPts val="1000"/>
              </a:spcBef>
              <a:spcAft>
                <a:spcPts val="0"/>
              </a:spcAft>
              <a:buClr>
                <a:schemeClr val="dk2"/>
              </a:buClr>
              <a:buSzPts val="1400"/>
              <a:buNone/>
              <a:defRPr sz="1400">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0" name="Google Shape;360;p60"/>
          <p:cNvSpPr txBox="1"/>
          <p:nvPr>
            <p:ph idx="15" type="body"/>
          </p:nvPr>
        </p:nvSpPr>
        <p:spPr>
          <a:xfrm>
            <a:off x="9023403" y="4801749"/>
            <a:ext cx="2517605" cy="382749"/>
          </a:xfrm>
          <a:prstGeom prst="rect">
            <a:avLst/>
          </a:prstGeom>
          <a:noFill/>
          <a:ln>
            <a:noFill/>
          </a:ln>
        </p:spPr>
        <p:txBody>
          <a:bodyPr anchorCtr="0" anchor="b" bIns="45700" lIns="0" spcFirstLastPara="1" rIns="91425" wrap="square" tIns="45700">
            <a:noAutofit/>
          </a:bodyPr>
          <a:lstStyle>
            <a:lvl1pPr indent="-228600" lvl="0" marL="457200" algn="ctr">
              <a:lnSpc>
                <a:spcPct val="90000"/>
              </a:lnSpc>
              <a:spcBef>
                <a:spcPts val="1000"/>
              </a:spcBef>
              <a:spcAft>
                <a:spcPts val="0"/>
              </a:spcAft>
              <a:buClr>
                <a:schemeClr val="dk2"/>
              </a:buClr>
              <a:buSzPts val="1600"/>
              <a:buNone/>
              <a:defRPr b="1" sz="1600">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361" name="Google Shape;361;p60" title="Decorative"/>
          <p:cNvCxnSpPr/>
          <p:nvPr/>
        </p:nvCxnSpPr>
        <p:spPr>
          <a:xfrm>
            <a:off x="6096000" y="759266"/>
            <a:ext cx="0" cy="2188805"/>
          </a:xfrm>
          <a:prstGeom prst="straightConnector1">
            <a:avLst/>
          </a:prstGeom>
          <a:noFill/>
          <a:ln cap="flat" cmpd="sng" w="76200">
            <a:solidFill>
              <a:srgbClr val="C48FAA"/>
            </a:solidFill>
            <a:prstDash val="solid"/>
            <a:miter lim="400000"/>
            <a:headEnd len="sm" w="sm" type="none"/>
            <a:tailEnd len="sm" w="sm" type="none"/>
          </a:ln>
        </p:spPr>
      </p:cxn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8_Custom Layout">
  <p:cSld name="28_Custom Layout">
    <p:spTree>
      <p:nvGrpSpPr>
        <p:cNvPr id="362" name="Shape 362"/>
        <p:cNvGrpSpPr/>
        <p:nvPr/>
      </p:nvGrpSpPr>
      <p:grpSpPr>
        <a:xfrm>
          <a:off x="0" y="0"/>
          <a:ext cx="0" cy="0"/>
          <a:chOff x="0" y="0"/>
          <a:chExt cx="0" cy="0"/>
        </a:xfrm>
      </p:grpSpPr>
      <p:sp>
        <p:nvSpPr>
          <p:cNvPr id="363" name="Google Shape;363;p61" title="Decorative"/>
          <p:cNvSpPr/>
          <p:nvPr/>
        </p:nvSpPr>
        <p:spPr>
          <a:xfrm>
            <a:off x="0" y="1964267"/>
            <a:ext cx="3052729" cy="2443502"/>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64" name="Google Shape;364;p61" title="Decorative"/>
          <p:cNvSpPr/>
          <p:nvPr/>
        </p:nvSpPr>
        <p:spPr>
          <a:xfrm>
            <a:off x="6092848" y="1964267"/>
            <a:ext cx="3052729" cy="244350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65" name="Google Shape;365;p61" title="Decorative"/>
          <p:cNvSpPr/>
          <p:nvPr/>
        </p:nvSpPr>
        <p:spPr>
          <a:xfrm>
            <a:off x="9139272" y="4414498"/>
            <a:ext cx="3052729" cy="2443502"/>
          </a:xfrm>
          <a:prstGeom prst="rect">
            <a:avLst/>
          </a:prstGeom>
          <a:solidFill>
            <a:srgbClr val="14507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66" name="Google Shape;366;p61"/>
          <p:cNvSpPr txBox="1"/>
          <p:nvPr>
            <p:ph type="title"/>
          </p:nvPr>
        </p:nvSpPr>
        <p:spPr>
          <a:xfrm>
            <a:off x="2106887" y="616350"/>
            <a:ext cx="7978227" cy="1062602"/>
          </a:xfrm>
          <a:prstGeom prst="rect">
            <a:avLst/>
          </a:prstGeom>
          <a:noFill/>
          <a:ln>
            <a:noFill/>
          </a:ln>
        </p:spPr>
        <p:txBody>
          <a:bodyPr anchorCtr="0" anchor="ctr" bIns="45700" lIns="0" spcFirstLastPara="1" rIns="91425" wrap="square" tIns="45700">
            <a:normAutofit/>
          </a:bodyPr>
          <a:lstStyle>
            <a:lvl1pPr lvl="0" algn="ctr">
              <a:lnSpc>
                <a:spcPct val="90000"/>
              </a:lnSpc>
              <a:spcBef>
                <a:spcPts val="0"/>
              </a:spcBef>
              <a:spcAft>
                <a:spcPts val="0"/>
              </a:spcAft>
              <a:buClr>
                <a:schemeClr val="dk2"/>
              </a:buClr>
              <a:buSzPts val="4400"/>
              <a:buFont typeface="Corbel"/>
              <a:buNone/>
              <a:defRPr>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7" name="Google Shape;367;p61" title="Decorative"/>
          <p:cNvSpPr/>
          <p:nvPr>
            <p:ph idx="2" type="pic"/>
          </p:nvPr>
        </p:nvSpPr>
        <p:spPr>
          <a:xfrm>
            <a:off x="0" y="4416552"/>
            <a:ext cx="3054096" cy="2441448"/>
          </a:xfrm>
          <a:prstGeom prst="rect">
            <a:avLst/>
          </a:prstGeom>
          <a:noFill/>
          <a:ln>
            <a:noFill/>
          </a:ln>
        </p:spPr>
      </p:sp>
      <p:sp>
        <p:nvSpPr>
          <p:cNvPr id="368" name="Google Shape;368;p61" title="Decorative"/>
          <p:cNvSpPr/>
          <p:nvPr>
            <p:ph idx="3" type="pic"/>
          </p:nvPr>
        </p:nvSpPr>
        <p:spPr>
          <a:xfrm>
            <a:off x="3046424" y="1964267"/>
            <a:ext cx="3054096" cy="2441448"/>
          </a:xfrm>
          <a:prstGeom prst="rect">
            <a:avLst/>
          </a:prstGeom>
          <a:noFill/>
          <a:ln>
            <a:noFill/>
          </a:ln>
        </p:spPr>
      </p:sp>
      <p:sp>
        <p:nvSpPr>
          <p:cNvPr id="369" name="Google Shape;369;p61" title="Decorative"/>
          <p:cNvSpPr/>
          <p:nvPr>
            <p:ph idx="4" type="pic"/>
          </p:nvPr>
        </p:nvSpPr>
        <p:spPr>
          <a:xfrm>
            <a:off x="9137904" y="1964267"/>
            <a:ext cx="3054096" cy="2441448"/>
          </a:xfrm>
          <a:prstGeom prst="rect">
            <a:avLst/>
          </a:prstGeom>
          <a:noFill/>
          <a:ln>
            <a:noFill/>
          </a:ln>
        </p:spPr>
      </p:sp>
      <p:sp>
        <p:nvSpPr>
          <p:cNvPr id="370" name="Google Shape;370;p61" title="Decorative"/>
          <p:cNvSpPr/>
          <p:nvPr/>
        </p:nvSpPr>
        <p:spPr>
          <a:xfrm>
            <a:off x="3046424" y="4414498"/>
            <a:ext cx="3052729" cy="2443502"/>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71" name="Google Shape;371;p61"/>
          <p:cNvSpPr txBox="1"/>
          <p:nvPr>
            <p:ph idx="1" type="body"/>
          </p:nvPr>
        </p:nvSpPr>
        <p:spPr>
          <a:xfrm>
            <a:off x="264410" y="3652861"/>
            <a:ext cx="2517605" cy="484146"/>
          </a:xfrm>
          <a:prstGeom prst="rect">
            <a:avLst/>
          </a:prstGeom>
          <a:noFill/>
          <a:ln>
            <a:noFill/>
          </a:ln>
        </p:spPr>
        <p:txBody>
          <a:bodyPr anchorCtr="0" anchor="t" bIns="45700" lIns="0" spcFirstLastPara="1" rIns="91425" wrap="square" tIns="45700">
            <a:noAutofit/>
          </a:bodyPr>
          <a:lstStyle>
            <a:lvl1pPr indent="-228600" lvl="0" marL="457200" algn="ctr">
              <a:lnSpc>
                <a:spcPct val="90000"/>
              </a:lnSpc>
              <a:spcBef>
                <a:spcPts val="1000"/>
              </a:spcBef>
              <a:spcAft>
                <a:spcPts val="0"/>
              </a:spcAft>
              <a:buClr>
                <a:schemeClr val="lt1"/>
              </a:buClr>
              <a:buSzPts val="1400"/>
              <a:buNone/>
              <a:defRPr sz="1400">
                <a:solidFill>
                  <a:schemeClr val="lt1"/>
                </a:solidFill>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2" name="Google Shape;372;p61"/>
          <p:cNvSpPr txBox="1"/>
          <p:nvPr>
            <p:ph idx="5" type="body"/>
          </p:nvPr>
        </p:nvSpPr>
        <p:spPr>
          <a:xfrm>
            <a:off x="264410" y="3248535"/>
            <a:ext cx="2517605" cy="382749"/>
          </a:xfrm>
          <a:prstGeom prst="rect">
            <a:avLst/>
          </a:prstGeom>
          <a:noFill/>
          <a:ln>
            <a:noFill/>
          </a:ln>
        </p:spPr>
        <p:txBody>
          <a:bodyPr anchorCtr="0" anchor="b" bIns="45700" lIns="0" spcFirstLastPara="1" rIns="91425" wrap="square" tIns="45700">
            <a:noAutofit/>
          </a:bodyPr>
          <a:lstStyle>
            <a:lvl1pPr indent="-228600" lvl="0" marL="457200" algn="ctr">
              <a:lnSpc>
                <a:spcPct val="90000"/>
              </a:lnSpc>
              <a:spcBef>
                <a:spcPts val="1000"/>
              </a:spcBef>
              <a:spcAft>
                <a:spcPts val="0"/>
              </a:spcAft>
              <a:buClr>
                <a:schemeClr val="lt1"/>
              </a:buClr>
              <a:buSzPts val="1600"/>
              <a:buNone/>
              <a:defRPr b="1" sz="1600">
                <a:solidFill>
                  <a:schemeClr val="lt1"/>
                </a:solidFill>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3" name="Google Shape;373;p61"/>
          <p:cNvSpPr txBox="1"/>
          <p:nvPr>
            <p:ph idx="6" type="body"/>
          </p:nvPr>
        </p:nvSpPr>
        <p:spPr>
          <a:xfrm>
            <a:off x="6359042" y="3652861"/>
            <a:ext cx="2517605" cy="484146"/>
          </a:xfrm>
          <a:prstGeom prst="rect">
            <a:avLst/>
          </a:prstGeom>
          <a:noFill/>
          <a:ln>
            <a:noFill/>
          </a:ln>
        </p:spPr>
        <p:txBody>
          <a:bodyPr anchorCtr="0" anchor="t" bIns="45700" lIns="0" spcFirstLastPara="1" rIns="91425" wrap="square" tIns="45700">
            <a:noAutofit/>
          </a:bodyPr>
          <a:lstStyle>
            <a:lvl1pPr indent="-228600" lvl="0" marL="457200" algn="ctr">
              <a:lnSpc>
                <a:spcPct val="90000"/>
              </a:lnSpc>
              <a:spcBef>
                <a:spcPts val="1000"/>
              </a:spcBef>
              <a:spcAft>
                <a:spcPts val="0"/>
              </a:spcAft>
              <a:buClr>
                <a:schemeClr val="lt1"/>
              </a:buClr>
              <a:buSzPts val="1400"/>
              <a:buNone/>
              <a:defRPr sz="1400">
                <a:solidFill>
                  <a:schemeClr val="lt1"/>
                </a:solidFill>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4" name="Google Shape;374;p61"/>
          <p:cNvSpPr txBox="1"/>
          <p:nvPr>
            <p:ph idx="7" type="body"/>
          </p:nvPr>
        </p:nvSpPr>
        <p:spPr>
          <a:xfrm>
            <a:off x="6359042" y="3248535"/>
            <a:ext cx="2517605" cy="382749"/>
          </a:xfrm>
          <a:prstGeom prst="rect">
            <a:avLst/>
          </a:prstGeom>
          <a:noFill/>
          <a:ln>
            <a:noFill/>
          </a:ln>
        </p:spPr>
        <p:txBody>
          <a:bodyPr anchorCtr="0" anchor="b" bIns="45700" lIns="0" spcFirstLastPara="1" rIns="91425" wrap="square" tIns="45700">
            <a:noAutofit/>
          </a:bodyPr>
          <a:lstStyle>
            <a:lvl1pPr indent="-228600" lvl="0" marL="457200" algn="ctr">
              <a:lnSpc>
                <a:spcPct val="90000"/>
              </a:lnSpc>
              <a:spcBef>
                <a:spcPts val="1000"/>
              </a:spcBef>
              <a:spcAft>
                <a:spcPts val="0"/>
              </a:spcAft>
              <a:buClr>
                <a:schemeClr val="lt1"/>
              </a:buClr>
              <a:buSzPts val="1600"/>
              <a:buNone/>
              <a:defRPr b="1" sz="1600">
                <a:solidFill>
                  <a:schemeClr val="lt1"/>
                </a:solidFill>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5" name="Google Shape;375;p61"/>
          <p:cNvSpPr txBox="1"/>
          <p:nvPr>
            <p:ph idx="8" type="body"/>
          </p:nvPr>
        </p:nvSpPr>
        <p:spPr>
          <a:xfrm>
            <a:off x="3288925" y="5167572"/>
            <a:ext cx="2517605" cy="484146"/>
          </a:xfrm>
          <a:prstGeom prst="rect">
            <a:avLst/>
          </a:prstGeom>
          <a:noFill/>
          <a:ln>
            <a:noFill/>
          </a:ln>
        </p:spPr>
        <p:txBody>
          <a:bodyPr anchorCtr="0" anchor="t" bIns="45700" lIns="0" spcFirstLastPara="1" rIns="91425" wrap="square" tIns="45700">
            <a:noAutofit/>
          </a:bodyPr>
          <a:lstStyle>
            <a:lvl1pPr indent="-228600" lvl="0" marL="457200" algn="ctr">
              <a:lnSpc>
                <a:spcPct val="90000"/>
              </a:lnSpc>
              <a:spcBef>
                <a:spcPts val="1000"/>
              </a:spcBef>
              <a:spcAft>
                <a:spcPts val="0"/>
              </a:spcAft>
              <a:buClr>
                <a:schemeClr val="lt1"/>
              </a:buClr>
              <a:buSzPts val="1400"/>
              <a:buNone/>
              <a:defRPr sz="1400">
                <a:solidFill>
                  <a:schemeClr val="lt1"/>
                </a:solidFill>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6" name="Google Shape;376;p61"/>
          <p:cNvSpPr txBox="1"/>
          <p:nvPr>
            <p:ph idx="9" type="body"/>
          </p:nvPr>
        </p:nvSpPr>
        <p:spPr>
          <a:xfrm>
            <a:off x="3288925" y="4763246"/>
            <a:ext cx="2517605" cy="382749"/>
          </a:xfrm>
          <a:prstGeom prst="rect">
            <a:avLst/>
          </a:prstGeom>
          <a:noFill/>
          <a:ln>
            <a:noFill/>
          </a:ln>
        </p:spPr>
        <p:txBody>
          <a:bodyPr anchorCtr="0" anchor="b" bIns="45700" lIns="0" spcFirstLastPara="1" rIns="91425" wrap="square" tIns="45700">
            <a:noAutofit/>
          </a:bodyPr>
          <a:lstStyle>
            <a:lvl1pPr indent="-228600" lvl="0" marL="457200" algn="ctr">
              <a:lnSpc>
                <a:spcPct val="90000"/>
              </a:lnSpc>
              <a:spcBef>
                <a:spcPts val="1000"/>
              </a:spcBef>
              <a:spcAft>
                <a:spcPts val="0"/>
              </a:spcAft>
              <a:buClr>
                <a:schemeClr val="lt1"/>
              </a:buClr>
              <a:buSzPts val="1600"/>
              <a:buNone/>
              <a:defRPr b="1" sz="1600">
                <a:solidFill>
                  <a:schemeClr val="lt1"/>
                </a:solidFill>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7" name="Google Shape;377;p61"/>
          <p:cNvSpPr txBox="1"/>
          <p:nvPr>
            <p:ph idx="13" type="body"/>
          </p:nvPr>
        </p:nvSpPr>
        <p:spPr>
          <a:xfrm>
            <a:off x="9412281" y="5167572"/>
            <a:ext cx="2517605" cy="484146"/>
          </a:xfrm>
          <a:prstGeom prst="rect">
            <a:avLst/>
          </a:prstGeom>
          <a:noFill/>
          <a:ln>
            <a:noFill/>
          </a:ln>
        </p:spPr>
        <p:txBody>
          <a:bodyPr anchorCtr="0" anchor="t" bIns="45700" lIns="0" spcFirstLastPara="1" rIns="91425" wrap="square" tIns="45700">
            <a:noAutofit/>
          </a:bodyPr>
          <a:lstStyle>
            <a:lvl1pPr indent="-228600" lvl="0" marL="457200" algn="ctr">
              <a:lnSpc>
                <a:spcPct val="90000"/>
              </a:lnSpc>
              <a:spcBef>
                <a:spcPts val="1000"/>
              </a:spcBef>
              <a:spcAft>
                <a:spcPts val="0"/>
              </a:spcAft>
              <a:buClr>
                <a:schemeClr val="lt1"/>
              </a:buClr>
              <a:buSzPts val="1400"/>
              <a:buNone/>
              <a:defRPr sz="1400">
                <a:solidFill>
                  <a:schemeClr val="lt1"/>
                </a:solidFill>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8" name="Google Shape;378;p61"/>
          <p:cNvSpPr txBox="1"/>
          <p:nvPr>
            <p:ph idx="14" type="body"/>
          </p:nvPr>
        </p:nvSpPr>
        <p:spPr>
          <a:xfrm>
            <a:off x="9412281" y="4763246"/>
            <a:ext cx="2517605" cy="382749"/>
          </a:xfrm>
          <a:prstGeom prst="rect">
            <a:avLst/>
          </a:prstGeom>
          <a:noFill/>
          <a:ln>
            <a:noFill/>
          </a:ln>
        </p:spPr>
        <p:txBody>
          <a:bodyPr anchorCtr="0" anchor="b" bIns="45700" lIns="0" spcFirstLastPara="1" rIns="91425" wrap="square" tIns="45700">
            <a:noAutofit/>
          </a:bodyPr>
          <a:lstStyle>
            <a:lvl1pPr indent="-228600" lvl="0" marL="457200" algn="ctr">
              <a:lnSpc>
                <a:spcPct val="90000"/>
              </a:lnSpc>
              <a:spcBef>
                <a:spcPts val="1000"/>
              </a:spcBef>
              <a:spcAft>
                <a:spcPts val="0"/>
              </a:spcAft>
              <a:buClr>
                <a:schemeClr val="lt1"/>
              </a:buClr>
              <a:buSzPts val="1600"/>
              <a:buNone/>
              <a:defRPr b="1" sz="1600">
                <a:solidFill>
                  <a:schemeClr val="lt1"/>
                </a:solidFill>
                <a:latin typeface="Corbel"/>
                <a:ea typeface="Corbel"/>
                <a:cs typeface="Corbel"/>
                <a:sym typeface="Corbel"/>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9" name="Google Shape;379;p61" title="Decorative"/>
          <p:cNvSpPr/>
          <p:nvPr>
            <p:ph idx="15" type="pic"/>
          </p:nvPr>
        </p:nvSpPr>
        <p:spPr>
          <a:xfrm>
            <a:off x="6092848" y="4416552"/>
            <a:ext cx="3054096" cy="2441448"/>
          </a:xfrm>
          <a:prstGeom prst="rect">
            <a:avLst/>
          </a:prstGeom>
          <a:noFill/>
          <a:ln>
            <a:noFill/>
          </a:ln>
        </p:spPr>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Blank ">
  <p:cSld name="3_Blank ">
    <p:spTree>
      <p:nvGrpSpPr>
        <p:cNvPr id="380" name="Shape 380"/>
        <p:cNvGrpSpPr/>
        <p:nvPr/>
      </p:nvGrpSpPr>
      <p:grpSpPr>
        <a:xfrm>
          <a:off x="0" y="0"/>
          <a:ext cx="0" cy="0"/>
          <a:chOff x="0" y="0"/>
          <a:chExt cx="0" cy="0"/>
        </a:xfrm>
      </p:grpSpPr>
      <p:sp>
        <p:nvSpPr>
          <p:cNvPr id="381" name="Google Shape;381;p62"/>
          <p:cNvSpPr txBox="1"/>
          <p:nvPr>
            <p:ph type="title"/>
          </p:nvPr>
        </p:nvSpPr>
        <p:spPr>
          <a:xfrm>
            <a:off x="838200" y="839972"/>
            <a:ext cx="4767262" cy="1342045"/>
          </a:xfrm>
          <a:prstGeom prst="rect">
            <a:avLst/>
          </a:prstGeom>
          <a:noFill/>
          <a:ln>
            <a:noFill/>
          </a:ln>
        </p:spPr>
        <p:txBody>
          <a:bodyPr anchorCtr="0" anchor="b" bIns="45700" lIns="0" spcFirstLastPara="1" rIns="91425" wrap="square" tIns="45700">
            <a:normAutofit/>
          </a:bodyPr>
          <a:lstStyle>
            <a:lvl1pPr lvl="0" algn="l">
              <a:lnSpc>
                <a:spcPct val="90000"/>
              </a:lnSpc>
              <a:spcBef>
                <a:spcPts val="0"/>
              </a:spcBef>
              <a:spcAft>
                <a:spcPts val="0"/>
              </a:spcAft>
              <a:buClr>
                <a:schemeClr val="accent1"/>
              </a:buClr>
              <a:buSzPts val="4000"/>
              <a:buFont typeface="Corbel"/>
              <a:buNone/>
              <a:defRPr sz="4000">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2" name="Google Shape;382;p62"/>
          <p:cNvSpPr txBox="1"/>
          <p:nvPr>
            <p:ph idx="1" type="body"/>
          </p:nvPr>
        </p:nvSpPr>
        <p:spPr>
          <a:xfrm>
            <a:off x="838200" y="2635242"/>
            <a:ext cx="4767262" cy="3483263"/>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1000"/>
              </a:spcBef>
              <a:spcAft>
                <a:spcPts val="0"/>
              </a:spcAft>
              <a:buClr>
                <a:schemeClr val="dk2"/>
              </a:buClr>
              <a:buSzPts val="1400"/>
              <a:buNone/>
              <a:defRPr sz="1400">
                <a:solidFill>
                  <a:schemeClr val="dk2"/>
                </a:solidFill>
                <a:latin typeface="Calibri"/>
                <a:ea typeface="Calibri"/>
                <a:cs typeface="Calibri"/>
                <a:sym typeface="Calibri"/>
              </a:defRPr>
            </a:lvl1pPr>
            <a:lvl2pPr indent="-228600" lvl="1" marL="914400" algn="l">
              <a:lnSpc>
                <a:spcPct val="100000"/>
              </a:lnSpc>
              <a:spcBef>
                <a:spcPts val="500"/>
              </a:spcBef>
              <a:spcAft>
                <a:spcPts val="0"/>
              </a:spcAft>
              <a:buClr>
                <a:schemeClr val="dk2"/>
              </a:buClr>
              <a:buSzPts val="1100"/>
              <a:buNone/>
              <a:defRPr sz="1100">
                <a:solidFill>
                  <a:schemeClr val="dk2"/>
                </a:solidFill>
              </a:defRPr>
            </a:lvl2pPr>
            <a:lvl3pPr indent="-228600" lvl="2" marL="1371600" algn="l">
              <a:lnSpc>
                <a:spcPct val="100000"/>
              </a:lnSpc>
              <a:spcBef>
                <a:spcPts val="500"/>
              </a:spcBef>
              <a:spcAft>
                <a:spcPts val="0"/>
              </a:spcAft>
              <a:buClr>
                <a:schemeClr val="dk2"/>
              </a:buClr>
              <a:buSzPts val="1050"/>
              <a:buNone/>
              <a:defRPr sz="1050">
                <a:solidFill>
                  <a:schemeClr val="dk2"/>
                </a:solidFill>
              </a:defRPr>
            </a:lvl3pPr>
            <a:lvl4pPr indent="-228600" lvl="3" marL="1828800" algn="l">
              <a:lnSpc>
                <a:spcPct val="100000"/>
              </a:lnSpc>
              <a:spcBef>
                <a:spcPts val="500"/>
              </a:spcBef>
              <a:spcAft>
                <a:spcPts val="0"/>
              </a:spcAft>
              <a:buClr>
                <a:schemeClr val="dk2"/>
              </a:buClr>
              <a:buSzPts val="1000"/>
              <a:buNone/>
              <a:defRPr sz="1000">
                <a:solidFill>
                  <a:schemeClr val="dk2"/>
                </a:solidFill>
              </a:defRPr>
            </a:lvl4pPr>
            <a:lvl5pPr indent="-228600" lvl="4" marL="2286000" algn="l">
              <a:lnSpc>
                <a:spcPct val="100000"/>
              </a:lnSpc>
              <a:spcBef>
                <a:spcPts val="500"/>
              </a:spcBef>
              <a:spcAft>
                <a:spcPts val="0"/>
              </a:spcAft>
              <a:buClr>
                <a:schemeClr val="dk2"/>
              </a:buClr>
              <a:buSzPts val="1000"/>
              <a:buNone/>
              <a:defRPr sz="1000">
                <a:solidFill>
                  <a:schemeClr val="dk2"/>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3" name="Google Shape;383;p62"/>
          <p:cNvSpPr txBox="1"/>
          <p:nvPr>
            <p:ph idx="2" type="body"/>
          </p:nvPr>
        </p:nvSpPr>
        <p:spPr>
          <a:xfrm>
            <a:off x="838200" y="2247679"/>
            <a:ext cx="4767262" cy="321901"/>
          </a:xfrm>
          <a:prstGeom prst="rect">
            <a:avLst/>
          </a:prstGeom>
          <a:noFill/>
          <a:ln>
            <a:noFill/>
          </a:ln>
        </p:spPr>
        <p:txBody>
          <a:bodyPr anchorCtr="0" anchor="t" bIns="45700" lIns="0" spcFirstLastPara="1" rIns="91425" wrap="square" tIns="45700">
            <a:normAutofit/>
          </a:bodyPr>
          <a:lstStyle>
            <a:lvl1pPr indent="-228600" lvl="0" marL="457200" algn="l">
              <a:lnSpc>
                <a:spcPct val="90000"/>
              </a:lnSpc>
              <a:spcBef>
                <a:spcPts val="1000"/>
              </a:spcBef>
              <a:spcAft>
                <a:spcPts val="0"/>
              </a:spcAft>
              <a:buClr>
                <a:schemeClr val="dk2"/>
              </a:buClr>
              <a:buSzPts val="1400"/>
              <a:buNone/>
              <a:defRPr sz="1400">
                <a:solidFill>
                  <a:schemeClr val="dk2"/>
                </a:solidFill>
                <a:latin typeface="Corbel"/>
                <a:ea typeface="Corbel"/>
                <a:cs typeface="Corbel"/>
                <a:sym typeface="Corbel"/>
              </a:defRPr>
            </a:lvl1pPr>
            <a:lvl2pPr indent="-298450" lvl="1" marL="914400" algn="l">
              <a:lnSpc>
                <a:spcPct val="90000"/>
              </a:lnSpc>
              <a:spcBef>
                <a:spcPts val="500"/>
              </a:spcBef>
              <a:spcAft>
                <a:spcPts val="0"/>
              </a:spcAft>
              <a:buClr>
                <a:schemeClr val="dk2"/>
              </a:buClr>
              <a:buSzPts val="1100"/>
              <a:buChar char="•"/>
              <a:defRPr sz="1100">
                <a:solidFill>
                  <a:schemeClr val="dk2"/>
                </a:solidFill>
              </a:defRPr>
            </a:lvl2pPr>
            <a:lvl3pPr indent="-295275" lvl="2" marL="1371600" algn="l">
              <a:lnSpc>
                <a:spcPct val="90000"/>
              </a:lnSpc>
              <a:spcBef>
                <a:spcPts val="500"/>
              </a:spcBef>
              <a:spcAft>
                <a:spcPts val="0"/>
              </a:spcAft>
              <a:buClr>
                <a:schemeClr val="dk2"/>
              </a:buClr>
              <a:buSzPts val="1050"/>
              <a:buChar char="•"/>
              <a:defRPr sz="1050">
                <a:solidFill>
                  <a:schemeClr val="dk2"/>
                </a:solidFill>
              </a:defRPr>
            </a:lvl3pPr>
            <a:lvl4pPr indent="-292100" lvl="3" marL="1828800" algn="l">
              <a:lnSpc>
                <a:spcPct val="90000"/>
              </a:lnSpc>
              <a:spcBef>
                <a:spcPts val="500"/>
              </a:spcBef>
              <a:spcAft>
                <a:spcPts val="0"/>
              </a:spcAft>
              <a:buClr>
                <a:schemeClr val="dk2"/>
              </a:buClr>
              <a:buSzPts val="1000"/>
              <a:buChar char="•"/>
              <a:defRPr sz="1000">
                <a:solidFill>
                  <a:schemeClr val="dk2"/>
                </a:solidFill>
              </a:defRPr>
            </a:lvl4pPr>
            <a:lvl5pPr indent="-292100" lvl="4" marL="2286000" algn="l">
              <a:lnSpc>
                <a:spcPct val="90000"/>
              </a:lnSpc>
              <a:spcBef>
                <a:spcPts val="500"/>
              </a:spcBef>
              <a:spcAft>
                <a:spcPts val="0"/>
              </a:spcAft>
              <a:buClr>
                <a:schemeClr val="dk2"/>
              </a:buClr>
              <a:buSzPts val="1000"/>
              <a:buChar char="•"/>
              <a:defRPr sz="1000">
                <a:solidFill>
                  <a:schemeClr val="dk2"/>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4" name="Google Shape;384;p62" title="Decorative"/>
          <p:cNvSpPr/>
          <p:nvPr>
            <p:ph idx="3" type="chart"/>
          </p:nvPr>
        </p:nvSpPr>
        <p:spPr>
          <a:xfrm>
            <a:off x="5937569" y="2247900"/>
            <a:ext cx="5620473" cy="387032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2"/>
              </a:buClr>
              <a:buSzPts val="2000"/>
              <a:buFont typeface="Arial"/>
              <a:buChar char="•"/>
              <a:defRPr b="0" i="0" sz="2000" u="none" cap="none" strike="noStrike">
                <a:solidFill>
                  <a:schemeClr val="dk2"/>
                </a:solidFill>
                <a:latin typeface="Calibri"/>
                <a:ea typeface="Calibri"/>
                <a:cs typeface="Calibri"/>
                <a:sym typeface="Calibri"/>
              </a:defRPr>
            </a:lvl1pPr>
            <a:lvl2pPr lvl="1" marR="0" rtl="0" algn="l">
              <a:lnSpc>
                <a:spcPct val="90000"/>
              </a:lnSpc>
              <a:spcBef>
                <a:spcPts val="500"/>
              </a:spcBef>
              <a:spcAft>
                <a:spcPts val="0"/>
              </a:spcAft>
              <a:buClr>
                <a:schemeClr val="dk2"/>
              </a:buClr>
              <a:buSzPts val="1800"/>
              <a:buFont typeface="Arial"/>
              <a:buChar char="•"/>
              <a:defRPr b="0" i="0" sz="1800" u="none" cap="none" strike="noStrike">
                <a:solidFill>
                  <a:schemeClr val="dk2"/>
                </a:solidFill>
                <a:latin typeface="Calibri"/>
                <a:ea typeface="Calibri"/>
                <a:cs typeface="Calibri"/>
                <a:sym typeface="Calibri"/>
              </a:defRPr>
            </a:lvl2pPr>
            <a:lvl3pPr lvl="2" marR="0" rtl="0" algn="l">
              <a:lnSpc>
                <a:spcPct val="90000"/>
              </a:lnSpc>
              <a:spcBef>
                <a:spcPts val="500"/>
              </a:spcBef>
              <a:spcAft>
                <a:spcPts val="0"/>
              </a:spcAft>
              <a:buClr>
                <a:schemeClr val="dk2"/>
              </a:buClr>
              <a:buSzPts val="1600"/>
              <a:buFont typeface="Arial"/>
              <a:buChar char="•"/>
              <a:defRPr b="0" i="0" sz="1600" u="none" cap="none" strike="noStrike">
                <a:solidFill>
                  <a:schemeClr val="dk2"/>
                </a:solidFill>
                <a:latin typeface="Calibri"/>
                <a:ea typeface="Calibri"/>
                <a:cs typeface="Calibri"/>
                <a:sym typeface="Calibri"/>
              </a:defRPr>
            </a:lvl3pPr>
            <a:lvl4pPr lvl="3" marR="0" rtl="0" algn="l">
              <a:lnSpc>
                <a:spcPct val="90000"/>
              </a:lnSpc>
              <a:spcBef>
                <a:spcPts val="500"/>
              </a:spcBef>
              <a:spcAft>
                <a:spcPts val="0"/>
              </a:spcAft>
              <a:buClr>
                <a:schemeClr val="dk2"/>
              </a:buClr>
              <a:buSzPts val="1400"/>
              <a:buFont typeface="Arial"/>
              <a:buChar char="•"/>
              <a:defRPr b="0" i="0" sz="1400" u="none" cap="none" strike="noStrike">
                <a:solidFill>
                  <a:schemeClr val="dk2"/>
                </a:solidFill>
                <a:latin typeface="Calibri"/>
                <a:ea typeface="Calibri"/>
                <a:cs typeface="Calibri"/>
                <a:sym typeface="Calibri"/>
              </a:defRPr>
            </a:lvl4pPr>
            <a:lvl5pPr lvl="4" marR="0" rtl="0" algn="l">
              <a:lnSpc>
                <a:spcPct val="90000"/>
              </a:lnSpc>
              <a:spcBef>
                <a:spcPts val="500"/>
              </a:spcBef>
              <a:spcAft>
                <a:spcPts val="0"/>
              </a:spcAft>
              <a:buClr>
                <a:schemeClr val="dk2"/>
              </a:buClr>
              <a:buSzPts val="1400"/>
              <a:buFont typeface="Arial"/>
              <a:buChar char="•"/>
              <a:defRPr b="0" i="0" sz="1400" u="none" cap="none" strike="noStrike">
                <a:solidFill>
                  <a:schemeClr val="dk2"/>
                </a:solidFill>
                <a:latin typeface="Calibri"/>
                <a:ea typeface="Calibri"/>
                <a:cs typeface="Calibri"/>
                <a:sym typeface="Calibri"/>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85" name="Google Shape;385;p62"/>
          <p:cNvSpPr/>
          <p:nvPr/>
        </p:nvSpPr>
        <p:spPr>
          <a:xfrm>
            <a:off x="5937569" y="2082800"/>
            <a:ext cx="5620473" cy="1016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Blank ">
  <p:cSld name="4_Blank ">
    <p:spTree>
      <p:nvGrpSpPr>
        <p:cNvPr id="386" name="Shape 386"/>
        <p:cNvGrpSpPr/>
        <p:nvPr/>
      </p:nvGrpSpPr>
      <p:grpSpPr>
        <a:xfrm>
          <a:off x="0" y="0"/>
          <a:ext cx="0" cy="0"/>
          <a:chOff x="0" y="0"/>
          <a:chExt cx="0" cy="0"/>
        </a:xfrm>
      </p:grpSpPr>
      <p:sp>
        <p:nvSpPr>
          <p:cNvPr id="387" name="Google Shape;387;p63"/>
          <p:cNvSpPr txBox="1"/>
          <p:nvPr>
            <p:ph type="title"/>
          </p:nvPr>
        </p:nvSpPr>
        <p:spPr>
          <a:xfrm>
            <a:off x="838200" y="839972"/>
            <a:ext cx="4767262" cy="1342045"/>
          </a:xfrm>
          <a:prstGeom prst="rect">
            <a:avLst/>
          </a:prstGeom>
          <a:noFill/>
          <a:ln>
            <a:noFill/>
          </a:ln>
        </p:spPr>
        <p:txBody>
          <a:bodyPr anchorCtr="0" anchor="b" bIns="45700" lIns="0" spcFirstLastPara="1" rIns="91425" wrap="square" tIns="45700">
            <a:normAutofit/>
          </a:bodyPr>
          <a:lstStyle>
            <a:lvl1pPr lvl="0" algn="l">
              <a:lnSpc>
                <a:spcPct val="90000"/>
              </a:lnSpc>
              <a:spcBef>
                <a:spcPts val="0"/>
              </a:spcBef>
              <a:spcAft>
                <a:spcPts val="0"/>
              </a:spcAft>
              <a:buClr>
                <a:schemeClr val="dk2"/>
              </a:buClr>
              <a:buSzPts val="4000"/>
              <a:buFont typeface="Corbel"/>
              <a:buNone/>
              <a:defRPr sz="4000">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8" name="Google Shape;388;p63"/>
          <p:cNvSpPr txBox="1"/>
          <p:nvPr>
            <p:ph idx="1" type="body"/>
          </p:nvPr>
        </p:nvSpPr>
        <p:spPr>
          <a:xfrm>
            <a:off x="838200" y="2635242"/>
            <a:ext cx="4767262" cy="3483263"/>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1000"/>
              </a:spcBef>
              <a:spcAft>
                <a:spcPts val="0"/>
              </a:spcAft>
              <a:buClr>
                <a:schemeClr val="dk2"/>
              </a:buClr>
              <a:buSzPts val="1400"/>
              <a:buNone/>
              <a:defRPr sz="1400">
                <a:solidFill>
                  <a:schemeClr val="dk2"/>
                </a:solidFill>
                <a:latin typeface="Calibri"/>
                <a:ea typeface="Calibri"/>
                <a:cs typeface="Calibri"/>
                <a:sym typeface="Calibri"/>
              </a:defRPr>
            </a:lvl1pPr>
            <a:lvl2pPr indent="-228600" lvl="1" marL="914400" algn="l">
              <a:lnSpc>
                <a:spcPct val="100000"/>
              </a:lnSpc>
              <a:spcBef>
                <a:spcPts val="500"/>
              </a:spcBef>
              <a:spcAft>
                <a:spcPts val="0"/>
              </a:spcAft>
              <a:buClr>
                <a:schemeClr val="dk2"/>
              </a:buClr>
              <a:buSzPts val="1100"/>
              <a:buNone/>
              <a:defRPr sz="1100">
                <a:solidFill>
                  <a:schemeClr val="dk2"/>
                </a:solidFill>
              </a:defRPr>
            </a:lvl2pPr>
            <a:lvl3pPr indent="-228600" lvl="2" marL="1371600" algn="l">
              <a:lnSpc>
                <a:spcPct val="100000"/>
              </a:lnSpc>
              <a:spcBef>
                <a:spcPts val="500"/>
              </a:spcBef>
              <a:spcAft>
                <a:spcPts val="0"/>
              </a:spcAft>
              <a:buClr>
                <a:schemeClr val="dk2"/>
              </a:buClr>
              <a:buSzPts val="1050"/>
              <a:buNone/>
              <a:defRPr sz="1050">
                <a:solidFill>
                  <a:schemeClr val="dk2"/>
                </a:solidFill>
              </a:defRPr>
            </a:lvl3pPr>
            <a:lvl4pPr indent="-228600" lvl="3" marL="1828800" algn="l">
              <a:lnSpc>
                <a:spcPct val="100000"/>
              </a:lnSpc>
              <a:spcBef>
                <a:spcPts val="500"/>
              </a:spcBef>
              <a:spcAft>
                <a:spcPts val="0"/>
              </a:spcAft>
              <a:buClr>
                <a:schemeClr val="dk2"/>
              </a:buClr>
              <a:buSzPts val="1000"/>
              <a:buNone/>
              <a:defRPr sz="1000">
                <a:solidFill>
                  <a:schemeClr val="dk2"/>
                </a:solidFill>
              </a:defRPr>
            </a:lvl4pPr>
            <a:lvl5pPr indent="-228600" lvl="4" marL="2286000" algn="l">
              <a:lnSpc>
                <a:spcPct val="100000"/>
              </a:lnSpc>
              <a:spcBef>
                <a:spcPts val="500"/>
              </a:spcBef>
              <a:spcAft>
                <a:spcPts val="0"/>
              </a:spcAft>
              <a:buClr>
                <a:schemeClr val="dk2"/>
              </a:buClr>
              <a:buSzPts val="1000"/>
              <a:buNone/>
              <a:defRPr sz="1000">
                <a:solidFill>
                  <a:schemeClr val="dk2"/>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9" name="Google Shape;389;p63"/>
          <p:cNvSpPr txBox="1"/>
          <p:nvPr>
            <p:ph idx="2" type="body"/>
          </p:nvPr>
        </p:nvSpPr>
        <p:spPr>
          <a:xfrm>
            <a:off x="838200" y="2247679"/>
            <a:ext cx="4767262" cy="321901"/>
          </a:xfrm>
          <a:prstGeom prst="rect">
            <a:avLst/>
          </a:prstGeom>
          <a:noFill/>
          <a:ln>
            <a:noFill/>
          </a:ln>
        </p:spPr>
        <p:txBody>
          <a:bodyPr anchorCtr="0" anchor="t" bIns="45700" lIns="0" spcFirstLastPara="1" rIns="91425" wrap="square" tIns="45700">
            <a:normAutofit/>
          </a:bodyPr>
          <a:lstStyle>
            <a:lvl1pPr indent="-228600" lvl="0" marL="457200" algn="l">
              <a:lnSpc>
                <a:spcPct val="90000"/>
              </a:lnSpc>
              <a:spcBef>
                <a:spcPts val="1000"/>
              </a:spcBef>
              <a:spcAft>
                <a:spcPts val="0"/>
              </a:spcAft>
              <a:buClr>
                <a:schemeClr val="dk2"/>
              </a:buClr>
              <a:buSzPts val="1400"/>
              <a:buNone/>
              <a:defRPr sz="1400">
                <a:solidFill>
                  <a:schemeClr val="dk2"/>
                </a:solidFill>
                <a:latin typeface="Corbel"/>
                <a:ea typeface="Corbel"/>
                <a:cs typeface="Corbel"/>
                <a:sym typeface="Corbel"/>
              </a:defRPr>
            </a:lvl1pPr>
            <a:lvl2pPr indent="-298450" lvl="1" marL="914400" algn="l">
              <a:lnSpc>
                <a:spcPct val="90000"/>
              </a:lnSpc>
              <a:spcBef>
                <a:spcPts val="500"/>
              </a:spcBef>
              <a:spcAft>
                <a:spcPts val="0"/>
              </a:spcAft>
              <a:buClr>
                <a:schemeClr val="dk2"/>
              </a:buClr>
              <a:buSzPts val="1100"/>
              <a:buChar char="•"/>
              <a:defRPr sz="1100">
                <a:solidFill>
                  <a:schemeClr val="dk2"/>
                </a:solidFill>
              </a:defRPr>
            </a:lvl2pPr>
            <a:lvl3pPr indent="-295275" lvl="2" marL="1371600" algn="l">
              <a:lnSpc>
                <a:spcPct val="90000"/>
              </a:lnSpc>
              <a:spcBef>
                <a:spcPts val="500"/>
              </a:spcBef>
              <a:spcAft>
                <a:spcPts val="0"/>
              </a:spcAft>
              <a:buClr>
                <a:schemeClr val="dk2"/>
              </a:buClr>
              <a:buSzPts val="1050"/>
              <a:buChar char="•"/>
              <a:defRPr sz="1050">
                <a:solidFill>
                  <a:schemeClr val="dk2"/>
                </a:solidFill>
              </a:defRPr>
            </a:lvl3pPr>
            <a:lvl4pPr indent="-292100" lvl="3" marL="1828800" algn="l">
              <a:lnSpc>
                <a:spcPct val="90000"/>
              </a:lnSpc>
              <a:spcBef>
                <a:spcPts val="500"/>
              </a:spcBef>
              <a:spcAft>
                <a:spcPts val="0"/>
              </a:spcAft>
              <a:buClr>
                <a:schemeClr val="dk2"/>
              </a:buClr>
              <a:buSzPts val="1000"/>
              <a:buChar char="•"/>
              <a:defRPr sz="1000">
                <a:solidFill>
                  <a:schemeClr val="dk2"/>
                </a:solidFill>
              </a:defRPr>
            </a:lvl4pPr>
            <a:lvl5pPr indent="-292100" lvl="4" marL="2286000" algn="l">
              <a:lnSpc>
                <a:spcPct val="90000"/>
              </a:lnSpc>
              <a:spcBef>
                <a:spcPts val="500"/>
              </a:spcBef>
              <a:spcAft>
                <a:spcPts val="0"/>
              </a:spcAft>
              <a:buClr>
                <a:schemeClr val="dk2"/>
              </a:buClr>
              <a:buSzPts val="1000"/>
              <a:buChar char="•"/>
              <a:defRPr sz="1000">
                <a:solidFill>
                  <a:schemeClr val="dk2"/>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90" name="Google Shape;390;p63" title="Decorative"/>
          <p:cNvSpPr/>
          <p:nvPr>
            <p:ph idx="3" type="chart"/>
          </p:nvPr>
        </p:nvSpPr>
        <p:spPr>
          <a:xfrm>
            <a:off x="5937569" y="839972"/>
            <a:ext cx="5620473" cy="5278253"/>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2"/>
              </a:buClr>
              <a:buSzPts val="2000"/>
              <a:buFont typeface="Arial"/>
              <a:buChar char="•"/>
              <a:defRPr b="0" i="0" sz="2000" u="none" cap="none" strike="noStrike">
                <a:solidFill>
                  <a:schemeClr val="dk2"/>
                </a:solidFill>
                <a:latin typeface="Calibri"/>
                <a:ea typeface="Calibri"/>
                <a:cs typeface="Calibri"/>
                <a:sym typeface="Calibri"/>
              </a:defRPr>
            </a:lvl1pPr>
            <a:lvl2pPr lvl="1" marR="0" rtl="0" algn="l">
              <a:lnSpc>
                <a:spcPct val="90000"/>
              </a:lnSpc>
              <a:spcBef>
                <a:spcPts val="500"/>
              </a:spcBef>
              <a:spcAft>
                <a:spcPts val="0"/>
              </a:spcAft>
              <a:buClr>
                <a:schemeClr val="dk2"/>
              </a:buClr>
              <a:buSzPts val="1800"/>
              <a:buFont typeface="Arial"/>
              <a:buChar char="•"/>
              <a:defRPr b="0" i="0" sz="1800" u="none" cap="none" strike="noStrike">
                <a:solidFill>
                  <a:schemeClr val="dk2"/>
                </a:solidFill>
                <a:latin typeface="Calibri"/>
                <a:ea typeface="Calibri"/>
                <a:cs typeface="Calibri"/>
                <a:sym typeface="Calibri"/>
              </a:defRPr>
            </a:lvl2pPr>
            <a:lvl3pPr lvl="2" marR="0" rtl="0" algn="l">
              <a:lnSpc>
                <a:spcPct val="90000"/>
              </a:lnSpc>
              <a:spcBef>
                <a:spcPts val="500"/>
              </a:spcBef>
              <a:spcAft>
                <a:spcPts val="0"/>
              </a:spcAft>
              <a:buClr>
                <a:schemeClr val="dk2"/>
              </a:buClr>
              <a:buSzPts val="1600"/>
              <a:buFont typeface="Arial"/>
              <a:buChar char="•"/>
              <a:defRPr b="0" i="0" sz="1600" u="none" cap="none" strike="noStrike">
                <a:solidFill>
                  <a:schemeClr val="dk2"/>
                </a:solidFill>
                <a:latin typeface="Calibri"/>
                <a:ea typeface="Calibri"/>
                <a:cs typeface="Calibri"/>
                <a:sym typeface="Calibri"/>
              </a:defRPr>
            </a:lvl3pPr>
            <a:lvl4pPr lvl="3" marR="0" rtl="0" algn="l">
              <a:lnSpc>
                <a:spcPct val="90000"/>
              </a:lnSpc>
              <a:spcBef>
                <a:spcPts val="500"/>
              </a:spcBef>
              <a:spcAft>
                <a:spcPts val="0"/>
              </a:spcAft>
              <a:buClr>
                <a:schemeClr val="dk2"/>
              </a:buClr>
              <a:buSzPts val="1400"/>
              <a:buFont typeface="Arial"/>
              <a:buChar char="•"/>
              <a:defRPr b="0" i="0" sz="1400" u="none" cap="none" strike="noStrike">
                <a:solidFill>
                  <a:schemeClr val="dk2"/>
                </a:solidFill>
                <a:latin typeface="Calibri"/>
                <a:ea typeface="Calibri"/>
                <a:cs typeface="Calibri"/>
                <a:sym typeface="Calibri"/>
              </a:defRPr>
            </a:lvl4pPr>
            <a:lvl5pPr lvl="4" marR="0" rtl="0" algn="l">
              <a:lnSpc>
                <a:spcPct val="90000"/>
              </a:lnSpc>
              <a:spcBef>
                <a:spcPts val="500"/>
              </a:spcBef>
              <a:spcAft>
                <a:spcPts val="0"/>
              </a:spcAft>
              <a:buClr>
                <a:schemeClr val="dk2"/>
              </a:buClr>
              <a:buSzPts val="1400"/>
              <a:buFont typeface="Arial"/>
              <a:buChar char="•"/>
              <a:defRPr b="0" i="0" sz="1400" u="none" cap="none" strike="noStrike">
                <a:solidFill>
                  <a:schemeClr val="dk2"/>
                </a:solidFill>
                <a:latin typeface="Calibri"/>
                <a:ea typeface="Calibri"/>
                <a:cs typeface="Calibri"/>
                <a:sym typeface="Calibri"/>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cxnSp>
        <p:nvCxnSpPr>
          <p:cNvPr id="391" name="Google Shape;391;p63" title="Decorative"/>
          <p:cNvCxnSpPr/>
          <p:nvPr/>
        </p:nvCxnSpPr>
        <p:spPr>
          <a:xfrm rot="10800000">
            <a:off x="5770807" y="839972"/>
            <a:ext cx="0" cy="5370328"/>
          </a:xfrm>
          <a:prstGeom prst="straightConnector1">
            <a:avLst/>
          </a:prstGeom>
          <a:noFill/>
          <a:ln cap="flat" cmpd="sng" w="76200">
            <a:solidFill>
              <a:schemeClr val="accent1">
                <a:alpha val="96862"/>
              </a:schemeClr>
            </a:solidFill>
            <a:prstDash val="solid"/>
            <a:miter lim="400000"/>
            <a:headEnd len="sm" w="sm" type="none"/>
            <a:tailEnd len="sm" w="sm" type="none"/>
          </a:ln>
        </p:spPr>
      </p:cxn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Blank ">
  <p:cSld name="5_Blank ">
    <p:spTree>
      <p:nvGrpSpPr>
        <p:cNvPr id="392" name="Shape 392"/>
        <p:cNvGrpSpPr/>
        <p:nvPr/>
      </p:nvGrpSpPr>
      <p:grpSpPr>
        <a:xfrm>
          <a:off x="0" y="0"/>
          <a:ext cx="0" cy="0"/>
          <a:chOff x="0" y="0"/>
          <a:chExt cx="0" cy="0"/>
        </a:xfrm>
      </p:grpSpPr>
      <p:sp>
        <p:nvSpPr>
          <p:cNvPr id="393" name="Google Shape;393;p64"/>
          <p:cNvSpPr/>
          <p:nvPr/>
        </p:nvSpPr>
        <p:spPr>
          <a:xfrm>
            <a:off x="5727700" y="0"/>
            <a:ext cx="6464300"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94" name="Google Shape;394;p64"/>
          <p:cNvSpPr txBox="1"/>
          <p:nvPr>
            <p:ph type="title"/>
          </p:nvPr>
        </p:nvSpPr>
        <p:spPr>
          <a:xfrm>
            <a:off x="838200" y="839972"/>
            <a:ext cx="4767262" cy="1342045"/>
          </a:xfrm>
          <a:prstGeom prst="rect">
            <a:avLst/>
          </a:prstGeom>
          <a:noFill/>
          <a:ln>
            <a:noFill/>
          </a:ln>
        </p:spPr>
        <p:txBody>
          <a:bodyPr anchorCtr="0" anchor="b" bIns="45700" lIns="0" spcFirstLastPara="1" rIns="91425" wrap="square" tIns="45700">
            <a:normAutofit/>
          </a:bodyPr>
          <a:lstStyle>
            <a:lvl1pPr lvl="0" algn="l">
              <a:lnSpc>
                <a:spcPct val="90000"/>
              </a:lnSpc>
              <a:spcBef>
                <a:spcPts val="0"/>
              </a:spcBef>
              <a:spcAft>
                <a:spcPts val="0"/>
              </a:spcAft>
              <a:buClr>
                <a:schemeClr val="dk2"/>
              </a:buClr>
              <a:buSzPts val="4000"/>
              <a:buFont typeface="Corbel"/>
              <a:buNone/>
              <a:defRPr sz="4000">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5" name="Google Shape;395;p64"/>
          <p:cNvSpPr txBox="1"/>
          <p:nvPr>
            <p:ph idx="1" type="body"/>
          </p:nvPr>
        </p:nvSpPr>
        <p:spPr>
          <a:xfrm>
            <a:off x="838200" y="2635242"/>
            <a:ext cx="4767262" cy="3483263"/>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1000"/>
              </a:spcBef>
              <a:spcAft>
                <a:spcPts val="0"/>
              </a:spcAft>
              <a:buClr>
                <a:schemeClr val="dk2"/>
              </a:buClr>
              <a:buSzPts val="1400"/>
              <a:buNone/>
              <a:defRPr sz="1400">
                <a:solidFill>
                  <a:schemeClr val="dk2"/>
                </a:solidFill>
                <a:latin typeface="Calibri"/>
                <a:ea typeface="Calibri"/>
                <a:cs typeface="Calibri"/>
                <a:sym typeface="Calibri"/>
              </a:defRPr>
            </a:lvl1pPr>
            <a:lvl2pPr indent="-228600" lvl="1" marL="914400" algn="l">
              <a:lnSpc>
                <a:spcPct val="100000"/>
              </a:lnSpc>
              <a:spcBef>
                <a:spcPts val="500"/>
              </a:spcBef>
              <a:spcAft>
                <a:spcPts val="0"/>
              </a:spcAft>
              <a:buClr>
                <a:schemeClr val="dk2"/>
              </a:buClr>
              <a:buSzPts val="1100"/>
              <a:buNone/>
              <a:defRPr sz="1100">
                <a:solidFill>
                  <a:schemeClr val="dk2"/>
                </a:solidFill>
              </a:defRPr>
            </a:lvl2pPr>
            <a:lvl3pPr indent="-228600" lvl="2" marL="1371600" algn="l">
              <a:lnSpc>
                <a:spcPct val="100000"/>
              </a:lnSpc>
              <a:spcBef>
                <a:spcPts val="500"/>
              </a:spcBef>
              <a:spcAft>
                <a:spcPts val="0"/>
              </a:spcAft>
              <a:buClr>
                <a:schemeClr val="dk2"/>
              </a:buClr>
              <a:buSzPts val="1050"/>
              <a:buNone/>
              <a:defRPr sz="1050">
                <a:solidFill>
                  <a:schemeClr val="dk2"/>
                </a:solidFill>
              </a:defRPr>
            </a:lvl3pPr>
            <a:lvl4pPr indent="-228600" lvl="3" marL="1828800" algn="l">
              <a:lnSpc>
                <a:spcPct val="100000"/>
              </a:lnSpc>
              <a:spcBef>
                <a:spcPts val="500"/>
              </a:spcBef>
              <a:spcAft>
                <a:spcPts val="0"/>
              </a:spcAft>
              <a:buClr>
                <a:schemeClr val="dk2"/>
              </a:buClr>
              <a:buSzPts val="1000"/>
              <a:buNone/>
              <a:defRPr sz="1000">
                <a:solidFill>
                  <a:schemeClr val="dk2"/>
                </a:solidFill>
              </a:defRPr>
            </a:lvl4pPr>
            <a:lvl5pPr indent="-228600" lvl="4" marL="2286000" algn="l">
              <a:lnSpc>
                <a:spcPct val="100000"/>
              </a:lnSpc>
              <a:spcBef>
                <a:spcPts val="500"/>
              </a:spcBef>
              <a:spcAft>
                <a:spcPts val="0"/>
              </a:spcAft>
              <a:buClr>
                <a:schemeClr val="dk2"/>
              </a:buClr>
              <a:buSzPts val="1000"/>
              <a:buNone/>
              <a:defRPr sz="1000">
                <a:solidFill>
                  <a:schemeClr val="dk2"/>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96" name="Google Shape;396;p64"/>
          <p:cNvSpPr txBox="1"/>
          <p:nvPr>
            <p:ph idx="2" type="body"/>
          </p:nvPr>
        </p:nvSpPr>
        <p:spPr>
          <a:xfrm>
            <a:off x="838200" y="2247679"/>
            <a:ext cx="4767262" cy="321901"/>
          </a:xfrm>
          <a:prstGeom prst="rect">
            <a:avLst/>
          </a:prstGeom>
          <a:noFill/>
          <a:ln>
            <a:noFill/>
          </a:ln>
        </p:spPr>
        <p:txBody>
          <a:bodyPr anchorCtr="0" anchor="t" bIns="45700" lIns="0" spcFirstLastPara="1" rIns="91425" wrap="square" tIns="45700">
            <a:normAutofit/>
          </a:bodyPr>
          <a:lstStyle>
            <a:lvl1pPr indent="-228600" lvl="0" marL="457200" algn="l">
              <a:lnSpc>
                <a:spcPct val="90000"/>
              </a:lnSpc>
              <a:spcBef>
                <a:spcPts val="1000"/>
              </a:spcBef>
              <a:spcAft>
                <a:spcPts val="0"/>
              </a:spcAft>
              <a:buClr>
                <a:schemeClr val="dk2"/>
              </a:buClr>
              <a:buSzPts val="1400"/>
              <a:buNone/>
              <a:defRPr sz="1400">
                <a:solidFill>
                  <a:schemeClr val="dk2"/>
                </a:solidFill>
                <a:latin typeface="Corbel"/>
                <a:ea typeface="Corbel"/>
                <a:cs typeface="Corbel"/>
                <a:sym typeface="Corbel"/>
              </a:defRPr>
            </a:lvl1pPr>
            <a:lvl2pPr indent="-298450" lvl="1" marL="914400" algn="l">
              <a:lnSpc>
                <a:spcPct val="90000"/>
              </a:lnSpc>
              <a:spcBef>
                <a:spcPts val="500"/>
              </a:spcBef>
              <a:spcAft>
                <a:spcPts val="0"/>
              </a:spcAft>
              <a:buClr>
                <a:schemeClr val="dk2"/>
              </a:buClr>
              <a:buSzPts val="1100"/>
              <a:buChar char="•"/>
              <a:defRPr sz="1100">
                <a:solidFill>
                  <a:schemeClr val="dk2"/>
                </a:solidFill>
              </a:defRPr>
            </a:lvl2pPr>
            <a:lvl3pPr indent="-295275" lvl="2" marL="1371600" algn="l">
              <a:lnSpc>
                <a:spcPct val="90000"/>
              </a:lnSpc>
              <a:spcBef>
                <a:spcPts val="500"/>
              </a:spcBef>
              <a:spcAft>
                <a:spcPts val="0"/>
              </a:spcAft>
              <a:buClr>
                <a:schemeClr val="dk2"/>
              </a:buClr>
              <a:buSzPts val="1050"/>
              <a:buChar char="•"/>
              <a:defRPr sz="1050">
                <a:solidFill>
                  <a:schemeClr val="dk2"/>
                </a:solidFill>
              </a:defRPr>
            </a:lvl3pPr>
            <a:lvl4pPr indent="-292100" lvl="3" marL="1828800" algn="l">
              <a:lnSpc>
                <a:spcPct val="90000"/>
              </a:lnSpc>
              <a:spcBef>
                <a:spcPts val="500"/>
              </a:spcBef>
              <a:spcAft>
                <a:spcPts val="0"/>
              </a:spcAft>
              <a:buClr>
                <a:schemeClr val="dk2"/>
              </a:buClr>
              <a:buSzPts val="1000"/>
              <a:buChar char="•"/>
              <a:defRPr sz="1000">
                <a:solidFill>
                  <a:schemeClr val="dk2"/>
                </a:solidFill>
              </a:defRPr>
            </a:lvl4pPr>
            <a:lvl5pPr indent="-292100" lvl="4" marL="2286000" algn="l">
              <a:lnSpc>
                <a:spcPct val="90000"/>
              </a:lnSpc>
              <a:spcBef>
                <a:spcPts val="500"/>
              </a:spcBef>
              <a:spcAft>
                <a:spcPts val="0"/>
              </a:spcAft>
              <a:buClr>
                <a:schemeClr val="dk2"/>
              </a:buClr>
              <a:buSzPts val="1000"/>
              <a:buChar char="•"/>
              <a:defRPr sz="1000">
                <a:solidFill>
                  <a:schemeClr val="dk2"/>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97" name="Google Shape;397;p64" title="Decorative"/>
          <p:cNvSpPr/>
          <p:nvPr>
            <p:ph idx="3" type="chart"/>
          </p:nvPr>
        </p:nvSpPr>
        <p:spPr>
          <a:xfrm>
            <a:off x="5937569" y="839972"/>
            <a:ext cx="5620473" cy="5278253"/>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1pPr>
            <a:lvl2pPr lvl="1" marR="0" rtl="0" algn="l">
              <a:lnSpc>
                <a:spcPct val="90000"/>
              </a:lnSpc>
              <a:spcBef>
                <a:spcPts val="500"/>
              </a:spcBef>
              <a:spcAft>
                <a:spcPts val="0"/>
              </a:spcAft>
              <a:buClr>
                <a:schemeClr val="dk2"/>
              </a:buClr>
              <a:buSzPts val="1800"/>
              <a:buFont typeface="Arial"/>
              <a:buChar char="•"/>
              <a:defRPr b="0" i="0" sz="1800" u="none" cap="none" strike="noStrike">
                <a:solidFill>
                  <a:schemeClr val="dk2"/>
                </a:solidFill>
                <a:latin typeface="Calibri"/>
                <a:ea typeface="Calibri"/>
                <a:cs typeface="Calibri"/>
                <a:sym typeface="Calibri"/>
              </a:defRPr>
            </a:lvl2pPr>
            <a:lvl3pPr lvl="2" marR="0" rtl="0" algn="l">
              <a:lnSpc>
                <a:spcPct val="90000"/>
              </a:lnSpc>
              <a:spcBef>
                <a:spcPts val="500"/>
              </a:spcBef>
              <a:spcAft>
                <a:spcPts val="0"/>
              </a:spcAft>
              <a:buClr>
                <a:schemeClr val="dk2"/>
              </a:buClr>
              <a:buSzPts val="1600"/>
              <a:buFont typeface="Arial"/>
              <a:buChar char="•"/>
              <a:defRPr b="0" i="0" sz="1600" u="none" cap="none" strike="noStrike">
                <a:solidFill>
                  <a:schemeClr val="dk2"/>
                </a:solidFill>
                <a:latin typeface="Calibri"/>
                <a:ea typeface="Calibri"/>
                <a:cs typeface="Calibri"/>
                <a:sym typeface="Calibri"/>
              </a:defRPr>
            </a:lvl3pPr>
            <a:lvl4pPr lvl="3" marR="0" rtl="0" algn="l">
              <a:lnSpc>
                <a:spcPct val="90000"/>
              </a:lnSpc>
              <a:spcBef>
                <a:spcPts val="500"/>
              </a:spcBef>
              <a:spcAft>
                <a:spcPts val="0"/>
              </a:spcAft>
              <a:buClr>
                <a:schemeClr val="dk2"/>
              </a:buClr>
              <a:buSzPts val="1400"/>
              <a:buFont typeface="Arial"/>
              <a:buChar char="•"/>
              <a:defRPr b="0" i="0" sz="1400" u="none" cap="none" strike="noStrike">
                <a:solidFill>
                  <a:schemeClr val="dk2"/>
                </a:solidFill>
                <a:latin typeface="Calibri"/>
                <a:ea typeface="Calibri"/>
                <a:cs typeface="Calibri"/>
                <a:sym typeface="Calibri"/>
              </a:defRPr>
            </a:lvl4pPr>
            <a:lvl5pPr lvl="4" marR="0" rtl="0" algn="l">
              <a:lnSpc>
                <a:spcPct val="90000"/>
              </a:lnSpc>
              <a:spcBef>
                <a:spcPts val="500"/>
              </a:spcBef>
              <a:spcAft>
                <a:spcPts val="0"/>
              </a:spcAft>
              <a:buClr>
                <a:schemeClr val="dk2"/>
              </a:buClr>
              <a:buSzPts val="1400"/>
              <a:buFont typeface="Arial"/>
              <a:buChar char="•"/>
              <a:defRPr b="0" i="0" sz="1400" u="none" cap="none" strike="noStrike">
                <a:solidFill>
                  <a:schemeClr val="dk2"/>
                </a:solidFill>
                <a:latin typeface="Calibri"/>
                <a:ea typeface="Calibri"/>
                <a:cs typeface="Calibri"/>
                <a:sym typeface="Calibri"/>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Blank ">
  <p:cSld name="6_Blank ">
    <p:spTree>
      <p:nvGrpSpPr>
        <p:cNvPr id="398" name="Shape 398"/>
        <p:cNvGrpSpPr/>
        <p:nvPr/>
      </p:nvGrpSpPr>
      <p:grpSpPr>
        <a:xfrm>
          <a:off x="0" y="0"/>
          <a:ext cx="0" cy="0"/>
          <a:chOff x="0" y="0"/>
          <a:chExt cx="0" cy="0"/>
        </a:xfrm>
      </p:grpSpPr>
      <p:sp>
        <p:nvSpPr>
          <p:cNvPr id="399" name="Google Shape;399;p65"/>
          <p:cNvSpPr/>
          <p:nvPr/>
        </p:nvSpPr>
        <p:spPr>
          <a:xfrm>
            <a:off x="5727700" y="0"/>
            <a:ext cx="6464300" cy="685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00" name="Google Shape;400;p65"/>
          <p:cNvSpPr txBox="1"/>
          <p:nvPr>
            <p:ph type="title"/>
          </p:nvPr>
        </p:nvSpPr>
        <p:spPr>
          <a:xfrm>
            <a:off x="838200" y="839972"/>
            <a:ext cx="4767262" cy="1342045"/>
          </a:xfrm>
          <a:prstGeom prst="rect">
            <a:avLst/>
          </a:prstGeom>
          <a:noFill/>
          <a:ln>
            <a:noFill/>
          </a:ln>
        </p:spPr>
        <p:txBody>
          <a:bodyPr anchorCtr="0" anchor="b" bIns="45700" lIns="0" spcFirstLastPara="1" rIns="91425" wrap="square" tIns="45700">
            <a:normAutofit/>
          </a:bodyPr>
          <a:lstStyle>
            <a:lvl1pPr lvl="0" algn="l">
              <a:lnSpc>
                <a:spcPct val="90000"/>
              </a:lnSpc>
              <a:spcBef>
                <a:spcPts val="0"/>
              </a:spcBef>
              <a:spcAft>
                <a:spcPts val="0"/>
              </a:spcAft>
              <a:buClr>
                <a:schemeClr val="dk2"/>
              </a:buClr>
              <a:buSzPts val="4000"/>
              <a:buFont typeface="Corbel"/>
              <a:buNone/>
              <a:defRPr sz="4000">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1" name="Google Shape;401;p65"/>
          <p:cNvSpPr txBox="1"/>
          <p:nvPr>
            <p:ph idx="1" type="body"/>
          </p:nvPr>
        </p:nvSpPr>
        <p:spPr>
          <a:xfrm>
            <a:off x="838200" y="2635242"/>
            <a:ext cx="4767262" cy="3483263"/>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1000"/>
              </a:spcBef>
              <a:spcAft>
                <a:spcPts val="0"/>
              </a:spcAft>
              <a:buClr>
                <a:schemeClr val="dk2"/>
              </a:buClr>
              <a:buSzPts val="1400"/>
              <a:buNone/>
              <a:defRPr sz="1400">
                <a:solidFill>
                  <a:schemeClr val="dk2"/>
                </a:solidFill>
                <a:latin typeface="Calibri"/>
                <a:ea typeface="Calibri"/>
                <a:cs typeface="Calibri"/>
                <a:sym typeface="Calibri"/>
              </a:defRPr>
            </a:lvl1pPr>
            <a:lvl2pPr indent="-228600" lvl="1" marL="914400" algn="l">
              <a:lnSpc>
                <a:spcPct val="100000"/>
              </a:lnSpc>
              <a:spcBef>
                <a:spcPts val="500"/>
              </a:spcBef>
              <a:spcAft>
                <a:spcPts val="0"/>
              </a:spcAft>
              <a:buClr>
                <a:schemeClr val="dk2"/>
              </a:buClr>
              <a:buSzPts val="1100"/>
              <a:buNone/>
              <a:defRPr sz="1100">
                <a:solidFill>
                  <a:schemeClr val="dk2"/>
                </a:solidFill>
              </a:defRPr>
            </a:lvl2pPr>
            <a:lvl3pPr indent="-228600" lvl="2" marL="1371600" algn="l">
              <a:lnSpc>
                <a:spcPct val="100000"/>
              </a:lnSpc>
              <a:spcBef>
                <a:spcPts val="500"/>
              </a:spcBef>
              <a:spcAft>
                <a:spcPts val="0"/>
              </a:spcAft>
              <a:buClr>
                <a:schemeClr val="dk2"/>
              </a:buClr>
              <a:buSzPts val="1050"/>
              <a:buNone/>
              <a:defRPr sz="1050">
                <a:solidFill>
                  <a:schemeClr val="dk2"/>
                </a:solidFill>
              </a:defRPr>
            </a:lvl3pPr>
            <a:lvl4pPr indent="-228600" lvl="3" marL="1828800" algn="l">
              <a:lnSpc>
                <a:spcPct val="100000"/>
              </a:lnSpc>
              <a:spcBef>
                <a:spcPts val="500"/>
              </a:spcBef>
              <a:spcAft>
                <a:spcPts val="0"/>
              </a:spcAft>
              <a:buClr>
                <a:schemeClr val="dk2"/>
              </a:buClr>
              <a:buSzPts val="1000"/>
              <a:buNone/>
              <a:defRPr sz="1000">
                <a:solidFill>
                  <a:schemeClr val="dk2"/>
                </a:solidFill>
              </a:defRPr>
            </a:lvl4pPr>
            <a:lvl5pPr indent="-228600" lvl="4" marL="2286000" algn="l">
              <a:lnSpc>
                <a:spcPct val="100000"/>
              </a:lnSpc>
              <a:spcBef>
                <a:spcPts val="500"/>
              </a:spcBef>
              <a:spcAft>
                <a:spcPts val="0"/>
              </a:spcAft>
              <a:buClr>
                <a:schemeClr val="dk2"/>
              </a:buClr>
              <a:buSzPts val="1000"/>
              <a:buNone/>
              <a:defRPr sz="1000">
                <a:solidFill>
                  <a:schemeClr val="dk2"/>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2" name="Google Shape;402;p65"/>
          <p:cNvSpPr txBox="1"/>
          <p:nvPr>
            <p:ph idx="2" type="body"/>
          </p:nvPr>
        </p:nvSpPr>
        <p:spPr>
          <a:xfrm>
            <a:off x="838200" y="2247679"/>
            <a:ext cx="4767262" cy="321901"/>
          </a:xfrm>
          <a:prstGeom prst="rect">
            <a:avLst/>
          </a:prstGeom>
          <a:noFill/>
          <a:ln>
            <a:noFill/>
          </a:ln>
        </p:spPr>
        <p:txBody>
          <a:bodyPr anchorCtr="0" anchor="t" bIns="45700" lIns="0" spcFirstLastPara="1" rIns="91425" wrap="square" tIns="45700">
            <a:normAutofit/>
          </a:bodyPr>
          <a:lstStyle>
            <a:lvl1pPr indent="-228600" lvl="0" marL="457200" algn="l">
              <a:lnSpc>
                <a:spcPct val="90000"/>
              </a:lnSpc>
              <a:spcBef>
                <a:spcPts val="1000"/>
              </a:spcBef>
              <a:spcAft>
                <a:spcPts val="0"/>
              </a:spcAft>
              <a:buClr>
                <a:schemeClr val="dk2"/>
              </a:buClr>
              <a:buSzPts val="1400"/>
              <a:buNone/>
              <a:defRPr sz="1400">
                <a:solidFill>
                  <a:schemeClr val="dk2"/>
                </a:solidFill>
                <a:latin typeface="Corbel"/>
                <a:ea typeface="Corbel"/>
                <a:cs typeface="Corbel"/>
                <a:sym typeface="Corbel"/>
              </a:defRPr>
            </a:lvl1pPr>
            <a:lvl2pPr indent="-298450" lvl="1" marL="914400" algn="l">
              <a:lnSpc>
                <a:spcPct val="90000"/>
              </a:lnSpc>
              <a:spcBef>
                <a:spcPts val="500"/>
              </a:spcBef>
              <a:spcAft>
                <a:spcPts val="0"/>
              </a:spcAft>
              <a:buClr>
                <a:schemeClr val="dk2"/>
              </a:buClr>
              <a:buSzPts val="1100"/>
              <a:buChar char="•"/>
              <a:defRPr sz="1100">
                <a:solidFill>
                  <a:schemeClr val="dk2"/>
                </a:solidFill>
              </a:defRPr>
            </a:lvl2pPr>
            <a:lvl3pPr indent="-295275" lvl="2" marL="1371600" algn="l">
              <a:lnSpc>
                <a:spcPct val="90000"/>
              </a:lnSpc>
              <a:spcBef>
                <a:spcPts val="500"/>
              </a:spcBef>
              <a:spcAft>
                <a:spcPts val="0"/>
              </a:spcAft>
              <a:buClr>
                <a:schemeClr val="dk2"/>
              </a:buClr>
              <a:buSzPts val="1050"/>
              <a:buChar char="•"/>
              <a:defRPr sz="1050">
                <a:solidFill>
                  <a:schemeClr val="dk2"/>
                </a:solidFill>
              </a:defRPr>
            </a:lvl3pPr>
            <a:lvl4pPr indent="-292100" lvl="3" marL="1828800" algn="l">
              <a:lnSpc>
                <a:spcPct val="90000"/>
              </a:lnSpc>
              <a:spcBef>
                <a:spcPts val="500"/>
              </a:spcBef>
              <a:spcAft>
                <a:spcPts val="0"/>
              </a:spcAft>
              <a:buClr>
                <a:schemeClr val="dk2"/>
              </a:buClr>
              <a:buSzPts val="1000"/>
              <a:buChar char="•"/>
              <a:defRPr sz="1000">
                <a:solidFill>
                  <a:schemeClr val="dk2"/>
                </a:solidFill>
              </a:defRPr>
            </a:lvl4pPr>
            <a:lvl5pPr indent="-292100" lvl="4" marL="2286000" algn="l">
              <a:lnSpc>
                <a:spcPct val="90000"/>
              </a:lnSpc>
              <a:spcBef>
                <a:spcPts val="500"/>
              </a:spcBef>
              <a:spcAft>
                <a:spcPts val="0"/>
              </a:spcAft>
              <a:buClr>
                <a:schemeClr val="dk2"/>
              </a:buClr>
              <a:buSzPts val="1000"/>
              <a:buChar char="•"/>
              <a:defRPr sz="1000">
                <a:solidFill>
                  <a:schemeClr val="dk2"/>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3" name="Google Shape;403;p65" title="Decorative"/>
          <p:cNvSpPr/>
          <p:nvPr>
            <p:ph idx="3" type="chart"/>
          </p:nvPr>
        </p:nvSpPr>
        <p:spPr>
          <a:xfrm>
            <a:off x="5937569" y="839972"/>
            <a:ext cx="5620473" cy="5278253"/>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1pPr>
            <a:lvl2pPr lvl="1" marR="0" rtl="0" algn="l">
              <a:lnSpc>
                <a:spcPct val="90000"/>
              </a:lnSpc>
              <a:spcBef>
                <a:spcPts val="500"/>
              </a:spcBef>
              <a:spcAft>
                <a:spcPts val="0"/>
              </a:spcAft>
              <a:buClr>
                <a:schemeClr val="dk2"/>
              </a:buClr>
              <a:buSzPts val="1800"/>
              <a:buFont typeface="Arial"/>
              <a:buChar char="•"/>
              <a:defRPr b="0" i="0" sz="1800" u="none" cap="none" strike="noStrike">
                <a:solidFill>
                  <a:schemeClr val="dk2"/>
                </a:solidFill>
                <a:latin typeface="Calibri"/>
                <a:ea typeface="Calibri"/>
                <a:cs typeface="Calibri"/>
                <a:sym typeface="Calibri"/>
              </a:defRPr>
            </a:lvl2pPr>
            <a:lvl3pPr lvl="2" marR="0" rtl="0" algn="l">
              <a:lnSpc>
                <a:spcPct val="90000"/>
              </a:lnSpc>
              <a:spcBef>
                <a:spcPts val="500"/>
              </a:spcBef>
              <a:spcAft>
                <a:spcPts val="0"/>
              </a:spcAft>
              <a:buClr>
                <a:schemeClr val="dk2"/>
              </a:buClr>
              <a:buSzPts val="1600"/>
              <a:buFont typeface="Arial"/>
              <a:buChar char="•"/>
              <a:defRPr b="0" i="0" sz="1600" u="none" cap="none" strike="noStrike">
                <a:solidFill>
                  <a:schemeClr val="dk2"/>
                </a:solidFill>
                <a:latin typeface="Calibri"/>
                <a:ea typeface="Calibri"/>
                <a:cs typeface="Calibri"/>
                <a:sym typeface="Calibri"/>
              </a:defRPr>
            </a:lvl3pPr>
            <a:lvl4pPr lvl="3" marR="0" rtl="0" algn="l">
              <a:lnSpc>
                <a:spcPct val="90000"/>
              </a:lnSpc>
              <a:spcBef>
                <a:spcPts val="500"/>
              </a:spcBef>
              <a:spcAft>
                <a:spcPts val="0"/>
              </a:spcAft>
              <a:buClr>
                <a:schemeClr val="dk2"/>
              </a:buClr>
              <a:buSzPts val="1400"/>
              <a:buFont typeface="Arial"/>
              <a:buChar char="•"/>
              <a:defRPr b="0" i="0" sz="1400" u="none" cap="none" strike="noStrike">
                <a:solidFill>
                  <a:schemeClr val="dk2"/>
                </a:solidFill>
                <a:latin typeface="Calibri"/>
                <a:ea typeface="Calibri"/>
                <a:cs typeface="Calibri"/>
                <a:sym typeface="Calibri"/>
              </a:defRPr>
            </a:lvl4pPr>
            <a:lvl5pPr lvl="4" marR="0" rtl="0" algn="l">
              <a:lnSpc>
                <a:spcPct val="90000"/>
              </a:lnSpc>
              <a:spcBef>
                <a:spcPts val="500"/>
              </a:spcBef>
              <a:spcAft>
                <a:spcPts val="0"/>
              </a:spcAft>
              <a:buClr>
                <a:schemeClr val="dk2"/>
              </a:buClr>
              <a:buSzPts val="1400"/>
              <a:buFont typeface="Arial"/>
              <a:buChar char="•"/>
              <a:defRPr b="0" i="0" sz="1400" u="none" cap="none" strike="noStrike">
                <a:solidFill>
                  <a:schemeClr val="dk2"/>
                </a:solidFill>
                <a:latin typeface="Calibri"/>
                <a:ea typeface="Calibri"/>
                <a:cs typeface="Calibri"/>
                <a:sym typeface="Calibri"/>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lank ">
  <p:cSld name="1_Blank ">
    <p:spTree>
      <p:nvGrpSpPr>
        <p:cNvPr id="404" name="Shape 404"/>
        <p:cNvGrpSpPr/>
        <p:nvPr/>
      </p:nvGrpSpPr>
      <p:grpSpPr>
        <a:xfrm>
          <a:off x="0" y="0"/>
          <a:ext cx="0" cy="0"/>
          <a:chOff x="0" y="0"/>
          <a:chExt cx="0" cy="0"/>
        </a:xfrm>
      </p:grpSpPr>
      <p:sp>
        <p:nvSpPr>
          <p:cNvPr id="405" name="Google Shape;405;p66"/>
          <p:cNvSpPr txBox="1"/>
          <p:nvPr>
            <p:ph type="title"/>
          </p:nvPr>
        </p:nvSpPr>
        <p:spPr>
          <a:xfrm>
            <a:off x="847180" y="687572"/>
            <a:ext cx="4767262" cy="1342045"/>
          </a:xfrm>
          <a:prstGeom prst="rect">
            <a:avLst/>
          </a:prstGeom>
          <a:noFill/>
          <a:ln>
            <a:noFill/>
          </a:ln>
        </p:spPr>
        <p:txBody>
          <a:bodyPr anchorCtr="0" anchor="b" bIns="45700" lIns="0" spcFirstLastPara="1" rIns="91425" wrap="square" tIns="45700">
            <a:normAutofit/>
          </a:bodyPr>
          <a:lstStyle>
            <a:lvl1pPr lvl="0" algn="r">
              <a:lnSpc>
                <a:spcPct val="90000"/>
              </a:lnSpc>
              <a:spcBef>
                <a:spcPts val="0"/>
              </a:spcBef>
              <a:spcAft>
                <a:spcPts val="0"/>
              </a:spcAft>
              <a:buClr>
                <a:schemeClr val="dk2"/>
              </a:buClr>
              <a:buSzPts val="4000"/>
              <a:buFont typeface="Corbel"/>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6" name="Google Shape;406;p66"/>
          <p:cNvSpPr txBox="1"/>
          <p:nvPr>
            <p:ph idx="1" type="body"/>
          </p:nvPr>
        </p:nvSpPr>
        <p:spPr>
          <a:xfrm>
            <a:off x="5815420" y="687573"/>
            <a:ext cx="5370740" cy="134204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1000"/>
              </a:spcBef>
              <a:spcAft>
                <a:spcPts val="0"/>
              </a:spcAft>
              <a:buClr>
                <a:schemeClr val="dk2"/>
              </a:buClr>
              <a:buSzPts val="1400"/>
              <a:buNone/>
              <a:defRPr sz="1400">
                <a:solidFill>
                  <a:schemeClr val="dk2"/>
                </a:solidFill>
              </a:defRPr>
            </a:lvl1pPr>
            <a:lvl2pPr indent="-228600" lvl="1" marL="914400" algn="l">
              <a:lnSpc>
                <a:spcPct val="100000"/>
              </a:lnSpc>
              <a:spcBef>
                <a:spcPts val="500"/>
              </a:spcBef>
              <a:spcAft>
                <a:spcPts val="0"/>
              </a:spcAft>
              <a:buClr>
                <a:schemeClr val="dk2"/>
              </a:buClr>
              <a:buSzPts val="1100"/>
              <a:buNone/>
              <a:defRPr sz="1100">
                <a:solidFill>
                  <a:schemeClr val="dk2"/>
                </a:solidFill>
              </a:defRPr>
            </a:lvl2pPr>
            <a:lvl3pPr indent="-228600" lvl="2" marL="1371600" algn="l">
              <a:lnSpc>
                <a:spcPct val="100000"/>
              </a:lnSpc>
              <a:spcBef>
                <a:spcPts val="500"/>
              </a:spcBef>
              <a:spcAft>
                <a:spcPts val="0"/>
              </a:spcAft>
              <a:buClr>
                <a:schemeClr val="dk2"/>
              </a:buClr>
              <a:buSzPts val="1050"/>
              <a:buNone/>
              <a:defRPr sz="1050">
                <a:solidFill>
                  <a:schemeClr val="dk2"/>
                </a:solidFill>
              </a:defRPr>
            </a:lvl3pPr>
            <a:lvl4pPr indent="-228600" lvl="3" marL="1828800" algn="l">
              <a:lnSpc>
                <a:spcPct val="100000"/>
              </a:lnSpc>
              <a:spcBef>
                <a:spcPts val="500"/>
              </a:spcBef>
              <a:spcAft>
                <a:spcPts val="0"/>
              </a:spcAft>
              <a:buClr>
                <a:schemeClr val="dk2"/>
              </a:buClr>
              <a:buSzPts val="1000"/>
              <a:buNone/>
              <a:defRPr sz="1000">
                <a:solidFill>
                  <a:schemeClr val="dk2"/>
                </a:solidFill>
              </a:defRPr>
            </a:lvl4pPr>
            <a:lvl5pPr indent="-228600" lvl="4" marL="2286000" algn="l">
              <a:lnSpc>
                <a:spcPct val="100000"/>
              </a:lnSpc>
              <a:spcBef>
                <a:spcPts val="500"/>
              </a:spcBef>
              <a:spcAft>
                <a:spcPts val="0"/>
              </a:spcAft>
              <a:buClr>
                <a:schemeClr val="dk2"/>
              </a:buClr>
              <a:buSzPts val="1000"/>
              <a:buNone/>
              <a:defRPr sz="1000">
                <a:solidFill>
                  <a:schemeClr val="dk2"/>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7" name="Google Shape;407;p66" title="Decorative"/>
          <p:cNvSpPr/>
          <p:nvPr>
            <p:ph idx="2" type="chart"/>
          </p:nvPr>
        </p:nvSpPr>
        <p:spPr>
          <a:xfrm>
            <a:off x="838200" y="2392680"/>
            <a:ext cx="10719842" cy="416750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2"/>
              </a:buClr>
              <a:buSzPts val="2000"/>
              <a:buFont typeface="Arial"/>
              <a:buChar char="•"/>
              <a:defRPr b="0" i="0" sz="2000" u="none" cap="none" strike="noStrike">
                <a:solidFill>
                  <a:schemeClr val="dk2"/>
                </a:solidFill>
                <a:latin typeface="Calibri"/>
                <a:ea typeface="Calibri"/>
                <a:cs typeface="Calibri"/>
                <a:sym typeface="Calibri"/>
              </a:defRPr>
            </a:lvl1pPr>
            <a:lvl2pPr lvl="1" marR="0" rtl="0" algn="l">
              <a:lnSpc>
                <a:spcPct val="90000"/>
              </a:lnSpc>
              <a:spcBef>
                <a:spcPts val="500"/>
              </a:spcBef>
              <a:spcAft>
                <a:spcPts val="0"/>
              </a:spcAft>
              <a:buClr>
                <a:schemeClr val="dk2"/>
              </a:buClr>
              <a:buSzPts val="1800"/>
              <a:buFont typeface="Arial"/>
              <a:buChar char="•"/>
              <a:defRPr b="0" i="0" sz="1800" u="none" cap="none" strike="noStrike">
                <a:solidFill>
                  <a:schemeClr val="dk2"/>
                </a:solidFill>
                <a:latin typeface="Calibri"/>
                <a:ea typeface="Calibri"/>
                <a:cs typeface="Calibri"/>
                <a:sym typeface="Calibri"/>
              </a:defRPr>
            </a:lvl2pPr>
            <a:lvl3pPr lvl="2" marR="0" rtl="0" algn="l">
              <a:lnSpc>
                <a:spcPct val="90000"/>
              </a:lnSpc>
              <a:spcBef>
                <a:spcPts val="500"/>
              </a:spcBef>
              <a:spcAft>
                <a:spcPts val="0"/>
              </a:spcAft>
              <a:buClr>
                <a:schemeClr val="dk2"/>
              </a:buClr>
              <a:buSzPts val="1600"/>
              <a:buFont typeface="Arial"/>
              <a:buChar char="•"/>
              <a:defRPr b="0" i="0" sz="1600" u="none" cap="none" strike="noStrike">
                <a:solidFill>
                  <a:schemeClr val="dk2"/>
                </a:solidFill>
                <a:latin typeface="Calibri"/>
                <a:ea typeface="Calibri"/>
                <a:cs typeface="Calibri"/>
                <a:sym typeface="Calibri"/>
              </a:defRPr>
            </a:lvl3pPr>
            <a:lvl4pPr lvl="3" marR="0" rtl="0" algn="l">
              <a:lnSpc>
                <a:spcPct val="90000"/>
              </a:lnSpc>
              <a:spcBef>
                <a:spcPts val="500"/>
              </a:spcBef>
              <a:spcAft>
                <a:spcPts val="0"/>
              </a:spcAft>
              <a:buClr>
                <a:schemeClr val="dk2"/>
              </a:buClr>
              <a:buSzPts val="1400"/>
              <a:buFont typeface="Arial"/>
              <a:buChar char="•"/>
              <a:defRPr b="0" i="0" sz="1400" u="none" cap="none" strike="noStrike">
                <a:solidFill>
                  <a:schemeClr val="dk2"/>
                </a:solidFill>
                <a:latin typeface="Calibri"/>
                <a:ea typeface="Calibri"/>
                <a:cs typeface="Calibri"/>
                <a:sym typeface="Calibri"/>
              </a:defRPr>
            </a:lvl4pPr>
            <a:lvl5pPr lvl="4" marR="0" rtl="0" algn="l">
              <a:lnSpc>
                <a:spcPct val="90000"/>
              </a:lnSpc>
              <a:spcBef>
                <a:spcPts val="500"/>
              </a:spcBef>
              <a:spcAft>
                <a:spcPts val="0"/>
              </a:spcAft>
              <a:buClr>
                <a:schemeClr val="dk2"/>
              </a:buClr>
              <a:buSzPts val="1400"/>
              <a:buFont typeface="Arial"/>
              <a:buChar char="•"/>
              <a:defRPr b="0" i="0" sz="1400" u="none" cap="none" strike="noStrike">
                <a:solidFill>
                  <a:schemeClr val="dk2"/>
                </a:solidFill>
                <a:latin typeface="Calibri"/>
                <a:ea typeface="Calibri"/>
                <a:cs typeface="Calibri"/>
                <a:sym typeface="Calibri"/>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Blank ">
  <p:cSld name="2_Blank ">
    <p:spTree>
      <p:nvGrpSpPr>
        <p:cNvPr id="408" name="Shape 408"/>
        <p:cNvGrpSpPr/>
        <p:nvPr/>
      </p:nvGrpSpPr>
      <p:grpSpPr>
        <a:xfrm>
          <a:off x="0" y="0"/>
          <a:ext cx="0" cy="0"/>
          <a:chOff x="0" y="0"/>
          <a:chExt cx="0" cy="0"/>
        </a:xfrm>
      </p:grpSpPr>
      <p:sp>
        <p:nvSpPr>
          <p:cNvPr id="409" name="Google Shape;409;p67"/>
          <p:cNvSpPr txBox="1"/>
          <p:nvPr>
            <p:ph type="title"/>
          </p:nvPr>
        </p:nvSpPr>
        <p:spPr>
          <a:xfrm>
            <a:off x="847180" y="687572"/>
            <a:ext cx="4767262" cy="1342045"/>
          </a:xfrm>
          <a:prstGeom prst="rect">
            <a:avLst/>
          </a:prstGeom>
          <a:noFill/>
          <a:ln>
            <a:noFill/>
          </a:ln>
        </p:spPr>
        <p:txBody>
          <a:bodyPr anchorCtr="0" anchor="b" bIns="45700" lIns="0" spcFirstLastPara="1" rIns="91425" wrap="square" tIns="45700">
            <a:normAutofit/>
          </a:bodyPr>
          <a:lstStyle>
            <a:lvl1pPr lvl="0" algn="r">
              <a:lnSpc>
                <a:spcPct val="90000"/>
              </a:lnSpc>
              <a:spcBef>
                <a:spcPts val="0"/>
              </a:spcBef>
              <a:spcAft>
                <a:spcPts val="0"/>
              </a:spcAft>
              <a:buClr>
                <a:schemeClr val="dk2"/>
              </a:buClr>
              <a:buSzPts val="4000"/>
              <a:buFont typeface="Corbel"/>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0" name="Google Shape;410;p67"/>
          <p:cNvSpPr txBox="1"/>
          <p:nvPr>
            <p:ph idx="1" type="body"/>
          </p:nvPr>
        </p:nvSpPr>
        <p:spPr>
          <a:xfrm>
            <a:off x="5815420" y="687573"/>
            <a:ext cx="5370740" cy="1342044"/>
          </a:xfrm>
          <a:prstGeom prst="rect">
            <a:avLst/>
          </a:prstGeom>
          <a:noFill/>
          <a:ln>
            <a:noFill/>
          </a:ln>
        </p:spPr>
        <p:txBody>
          <a:bodyPr anchorCtr="0" anchor="t" bIns="45700" lIns="0" spcFirstLastPara="1" rIns="91425" wrap="square" tIns="45700">
            <a:normAutofit/>
          </a:bodyPr>
          <a:lstStyle>
            <a:lvl1pPr indent="-228600" lvl="0" marL="457200" algn="l">
              <a:lnSpc>
                <a:spcPct val="100000"/>
              </a:lnSpc>
              <a:spcBef>
                <a:spcPts val="1000"/>
              </a:spcBef>
              <a:spcAft>
                <a:spcPts val="0"/>
              </a:spcAft>
              <a:buClr>
                <a:schemeClr val="dk2"/>
              </a:buClr>
              <a:buSzPts val="1400"/>
              <a:buNone/>
              <a:defRPr sz="1400">
                <a:solidFill>
                  <a:schemeClr val="dk2"/>
                </a:solidFill>
              </a:defRPr>
            </a:lvl1pPr>
            <a:lvl2pPr indent="-228600" lvl="1" marL="914400" algn="l">
              <a:lnSpc>
                <a:spcPct val="100000"/>
              </a:lnSpc>
              <a:spcBef>
                <a:spcPts val="500"/>
              </a:spcBef>
              <a:spcAft>
                <a:spcPts val="0"/>
              </a:spcAft>
              <a:buClr>
                <a:schemeClr val="dk2"/>
              </a:buClr>
              <a:buSzPts val="1100"/>
              <a:buNone/>
              <a:defRPr sz="1100">
                <a:solidFill>
                  <a:schemeClr val="dk2"/>
                </a:solidFill>
              </a:defRPr>
            </a:lvl2pPr>
            <a:lvl3pPr indent="-228600" lvl="2" marL="1371600" algn="l">
              <a:lnSpc>
                <a:spcPct val="100000"/>
              </a:lnSpc>
              <a:spcBef>
                <a:spcPts val="500"/>
              </a:spcBef>
              <a:spcAft>
                <a:spcPts val="0"/>
              </a:spcAft>
              <a:buClr>
                <a:schemeClr val="dk2"/>
              </a:buClr>
              <a:buSzPts val="1050"/>
              <a:buNone/>
              <a:defRPr sz="1050">
                <a:solidFill>
                  <a:schemeClr val="dk2"/>
                </a:solidFill>
              </a:defRPr>
            </a:lvl3pPr>
            <a:lvl4pPr indent="-228600" lvl="3" marL="1828800" algn="l">
              <a:lnSpc>
                <a:spcPct val="100000"/>
              </a:lnSpc>
              <a:spcBef>
                <a:spcPts val="500"/>
              </a:spcBef>
              <a:spcAft>
                <a:spcPts val="0"/>
              </a:spcAft>
              <a:buClr>
                <a:schemeClr val="dk2"/>
              </a:buClr>
              <a:buSzPts val="1000"/>
              <a:buNone/>
              <a:defRPr sz="1000">
                <a:solidFill>
                  <a:schemeClr val="dk2"/>
                </a:solidFill>
              </a:defRPr>
            </a:lvl4pPr>
            <a:lvl5pPr indent="-228600" lvl="4" marL="2286000" algn="l">
              <a:lnSpc>
                <a:spcPct val="100000"/>
              </a:lnSpc>
              <a:spcBef>
                <a:spcPts val="500"/>
              </a:spcBef>
              <a:spcAft>
                <a:spcPts val="0"/>
              </a:spcAft>
              <a:buClr>
                <a:schemeClr val="dk2"/>
              </a:buClr>
              <a:buSzPts val="1000"/>
              <a:buNone/>
              <a:defRPr sz="1000">
                <a:solidFill>
                  <a:schemeClr val="dk2"/>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1" name="Google Shape;411;p67" title="Decorative"/>
          <p:cNvSpPr/>
          <p:nvPr>
            <p:ph idx="2" type="chart"/>
          </p:nvPr>
        </p:nvSpPr>
        <p:spPr>
          <a:xfrm>
            <a:off x="5815420" y="2392680"/>
            <a:ext cx="5742622" cy="402399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2"/>
              </a:buClr>
              <a:buSzPts val="2000"/>
              <a:buFont typeface="Arial"/>
              <a:buChar char="•"/>
              <a:defRPr b="0" i="0" sz="2000" u="none" cap="none" strike="noStrike">
                <a:solidFill>
                  <a:schemeClr val="dk2"/>
                </a:solidFill>
                <a:latin typeface="Calibri"/>
                <a:ea typeface="Calibri"/>
                <a:cs typeface="Calibri"/>
                <a:sym typeface="Calibri"/>
              </a:defRPr>
            </a:lvl1pPr>
            <a:lvl2pPr lvl="1" marR="0" rtl="0" algn="l">
              <a:lnSpc>
                <a:spcPct val="90000"/>
              </a:lnSpc>
              <a:spcBef>
                <a:spcPts val="500"/>
              </a:spcBef>
              <a:spcAft>
                <a:spcPts val="0"/>
              </a:spcAft>
              <a:buClr>
                <a:schemeClr val="dk2"/>
              </a:buClr>
              <a:buSzPts val="1800"/>
              <a:buFont typeface="Arial"/>
              <a:buChar char="•"/>
              <a:defRPr b="0" i="0" sz="1800" u="none" cap="none" strike="noStrike">
                <a:solidFill>
                  <a:schemeClr val="dk2"/>
                </a:solidFill>
                <a:latin typeface="Calibri"/>
                <a:ea typeface="Calibri"/>
                <a:cs typeface="Calibri"/>
                <a:sym typeface="Calibri"/>
              </a:defRPr>
            </a:lvl2pPr>
            <a:lvl3pPr lvl="2" marR="0" rtl="0" algn="l">
              <a:lnSpc>
                <a:spcPct val="90000"/>
              </a:lnSpc>
              <a:spcBef>
                <a:spcPts val="500"/>
              </a:spcBef>
              <a:spcAft>
                <a:spcPts val="0"/>
              </a:spcAft>
              <a:buClr>
                <a:schemeClr val="dk2"/>
              </a:buClr>
              <a:buSzPts val="1600"/>
              <a:buFont typeface="Arial"/>
              <a:buChar char="•"/>
              <a:defRPr b="0" i="0" sz="1600" u="none" cap="none" strike="noStrike">
                <a:solidFill>
                  <a:schemeClr val="dk2"/>
                </a:solidFill>
                <a:latin typeface="Calibri"/>
                <a:ea typeface="Calibri"/>
                <a:cs typeface="Calibri"/>
                <a:sym typeface="Calibri"/>
              </a:defRPr>
            </a:lvl3pPr>
            <a:lvl4pPr lvl="3" marR="0" rtl="0" algn="l">
              <a:lnSpc>
                <a:spcPct val="90000"/>
              </a:lnSpc>
              <a:spcBef>
                <a:spcPts val="500"/>
              </a:spcBef>
              <a:spcAft>
                <a:spcPts val="0"/>
              </a:spcAft>
              <a:buClr>
                <a:schemeClr val="dk2"/>
              </a:buClr>
              <a:buSzPts val="1400"/>
              <a:buFont typeface="Arial"/>
              <a:buChar char="•"/>
              <a:defRPr b="0" i="0" sz="1400" u="none" cap="none" strike="noStrike">
                <a:solidFill>
                  <a:schemeClr val="dk2"/>
                </a:solidFill>
                <a:latin typeface="Calibri"/>
                <a:ea typeface="Calibri"/>
                <a:cs typeface="Calibri"/>
                <a:sym typeface="Calibri"/>
              </a:defRPr>
            </a:lvl4pPr>
            <a:lvl5pPr lvl="4" marR="0" rtl="0" algn="l">
              <a:lnSpc>
                <a:spcPct val="90000"/>
              </a:lnSpc>
              <a:spcBef>
                <a:spcPts val="500"/>
              </a:spcBef>
              <a:spcAft>
                <a:spcPts val="0"/>
              </a:spcAft>
              <a:buClr>
                <a:schemeClr val="dk2"/>
              </a:buClr>
              <a:buSzPts val="1400"/>
              <a:buFont typeface="Arial"/>
              <a:buChar char="•"/>
              <a:defRPr b="0" i="0" sz="1400" u="none" cap="none" strike="noStrike">
                <a:solidFill>
                  <a:schemeClr val="dk2"/>
                </a:solidFill>
                <a:latin typeface="Calibri"/>
                <a:ea typeface="Calibri"/>
                <a:cs typeface="Calibri"/>
                <a:sym typeface="Calibri"/>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12" name="Google Shape;412;p67" title="Decorative"/>
          <p:cNvSpPr/>
          <p:nvPr>
            <p:ph idx="3" type="pic"/>
          </p:nvPr>
        </p:nvSpPr>
        <p:spPr>
          <a:xfrm>
            <a:off x="838200" y="2392045"/>
            <a:ext cx="4776788" cy="4023995"/>
          </a:xfrm>
          <a:prstGeom prst="rect">
            <a:avLst/>
          </a:prstGeom>
          <a:no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Image and Content">
  <p:cSld name="3_Image and Content">
    <p:spTree>
      <p:nvGrpSpPr>
        <p:cNvPr id="52" name="Shape 52"/>
        <p:cNvGrpSpPr/>
        <p:nvPr/>
      </p:nvGrpSpPr>
      <p:grpSpPr>
        <a:xfrm>
          <a:off x="0" y="0"/>
          <a:ext cx="0" cy="0"/>
          <a:chOff x="0" y="0"/>
          <a:chExt cx="0" cy="0"/>
        </a:xfrm>
      </p:grpSpPr>
      <p:sp>
        <p:nvSpPr>
          <p:cNvPr id="53" name="Google Shape;53;p14" title="Decorative"/>
          <p:cNvSpPr/>
          <p:nvPr/>
        </p:nvSpPr>
        <p:spPr>
          <a:xfrm>
            <a:off x="0" y="0"/>
            <a:ext cx="6057900" cy="6857995"/>
          </a:xfrm>
          <a:prstGeom prst="rect">
            <a:avLst/>
          </a:prstGeom>
          <a:solidFill>
            <a:schemeClr val="accent2"/>
          </a:solidFill>
          <a:ln>
            <a:noFill/>
          </a:ln>
        </p:spPr>
        <p:txBody>
          <a:bodyPr anchorCtr="0" anchor="ctr" bIns="45700" lIns="1296000" spcFirstLastPara="1" rIns="432000" wrap="square" tIns="45700">
            <a:norm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a:solidFill>
                <a:schemeClr val="dk2"/>
              </a:solidFill>
              <a:latin typeface="Arial"/>
              <a:ea typeface="Arial"/>
              <a:cs typeface="Arial"/>
              <a:sym typeface="Arial"/>
            </a:endParaRPr>
          </a:p>
        </p:txBody>
      </p:sp>
      <p:sp>
        <p:nvSpPr>
          <p:cNvPr id="54" name="Google Shape;54;p14"/>
          <p:cNvSpPr txBox="1"/>
          <p:nvPr>
            <p:ph idx="1" type="body"/>
          </p:nvPr>
        </p:nvSpPr>
        <p:spPr>
          <a:xfrm>
            <a:off x="7718323" y="1074809"/>
            <a:ext cx="3977648" cy="731694"/>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dk2"/>
              </a:buClr>
              <a:buSzPts val="1400"/>
              <a:buNone/>
              <a:defRPr sz="1400"/>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5" name="Google Shape;55;p14"/>
          <p:cNvSpPr txBox="1"/>
          <p:nvPr>
            <p:ph idx="2" type="body"/>
          </p:nvPr>
        </p:nvSpPr>
        <p:spPr>
          <a:xfrm>
            <a:off x="7718323" y="2365537"/>
            <a:ext cx="3977648" cy="731694"/>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dk2"/>
              </a:buClr>
              <a:buSzPts val="1400"/>
              <a:buNone/>
              <a:defRPr sz="1400"/>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6" name="Google Shape;56;p14"/>
          <p:cNvSpPr txBox="1"/>
          <p:nvPr>
            <p:ph idx="3" type="body"/>
          </p:nvPr>
        </p:nvSpPr>
        <p:spPr>
          <a:xfrm>
            <a:off x="7718323" y="3656265"/>
            <a:ext cx="3977648" cy="731694"/>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dk2"/>
              </a:buClr>
              <a:buSzPts val="1400"/>
              <a:buNone/>
              <a:defRPr sz="1400"/>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 name="Google Shape;57;p14"/>
          <p:cNvSpPr txBox="1"/>
          <p:nvPr>
            <p:ph idx="4" type="body"/>
          </p:nvPr>
        </p:nvSpPr>
        <p:spPr>
          <a:xfrm>
            <a:off x="7718323" y="4946994"/>
            <a:ext cx="3977648" cy="731694"/>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Clr>
                <a:schemeClr val="dk2"/>
              </a:buClr>
              <a:buSzPts val="1400"/>
              <a:buNone/>
              <a:defRPr sz="1400"/>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8" name="Google Shape;58;p14" title="Decorative"/>
          <p:cNvSpPr/>
          <p:nvPr>
            <p:ph idx="5" type="pic"/>
          </p:nvPr>
        </p:nvSpPr>
        <p:spPr>
          <a:xfrm>
            <a:off x="6749917" y="1002146"/>
            <a:ext cx="885235" cy="885235"/>
          </a:xfrm>
          <a:prstGeom prst="ellipse">
            <a:avLst/>
          </a:prstGeom>
          <a:solidFill>
            <a:schemeClr val="lt1"/>
          </a:solidFill>
          <a:ln>
            <a:noFill/>
          </a:ln>
        </p:spPr>
      </p:sp>
      <p:sp>
        <p:nvSpPr>
          <p:cNvPr id="59" name="Google Shape;59;p14" title="Decorative"/>
          <p:cNvSpPr/>
          <p:nvPr>
            <p:ph idx="6" type="pic"/>
          </p:nvPr>
        </p:nvSpPr>
        <p:spPr>
          <a:xfrm>
            <a:off x="6749917" y="2291505"/>
            <a:ext cx="885235" cy="885235"/>
          </a:xfrm>
          <a:prstGeom prst="ellipse">
            <a:avLst/>
          </a:prstGeom>
          <a:solidFill>
            <a:schemeClr val="lt1"/>
          </a:solidFill>
          <a:ln>
            <a:noFill/>
          </a:ln>
        </p:spPr>
      </p:sp>
      <p:sp>
        <p:nvSpPr>
          <p:cNvPr id="60" name="Google Shape;60;p14" title="Decorative"/>
          <p:cNvSpPr/>
          <p:nvPr>
            <p:ph idx="7" type="pic"/>
          </p:nvPr>
        </p:nvSpPr>
        <p:spPr>
          <a:xfrm>
            <a:off x="6749917" y="3580864"/>
            <a:ext cx="885235" cy="885235"/>
          </a:xfrm>
          <a:prstGeom prst="ellipse">
            <a:avLst/>
          </a:prstGeom>
          <a:solidFill>
            <a:schemeClr val="lt1"/>
          </a:solidFill>
          <a:ln>
            <a:noFill/>
          </a:ln>
        </p:spPr>
      </p:sp>
      <p:sp>
        <p:nvSpPr>
          <p:cNvPr id="61" name="Google Shape;61;p14" title="Decorative"/>
          <p:cNvSpPr/>
          <p:nvPr>
            <p:ph idx="8" type="pic"/>
          </p:nvPr>
        </p:nvSpPr>
        <p:spPr>
          <a:xfrm>
            <a:off x="6749917" y="4870223"/>
            <a:ext cx="885235" cy="885235"/>
          </a:xfrm>
          <a:prstGeom prst="ellipse">
            <a:avLst/>
          </a:prstGeom>
          <a:solidFill>
            <a:schemeClr val="lt1"/>
          </a:solidFill>
          <a:ln>
            <a:noFill/>
          </a:ln>
        </p:spPr>
      </p:sp>
      <p:sp>
        <p:nvSpPr>
          <p:cNvPr id="62" name="Google Shape;62;p14"/>
          <p:cNvSpPr txBox="1"/>
          <p:nvPr>
            <p:ph type="title"/>
          </p:nvPr>
        </p:nvSpPr>
        <p:spPr>
          <a:xfrm>
            <a:off x="841057" y="1100290"/>
            <a:ext cx="4008437" cy="1395208"/>
          </a:xfrm>
          <a:prstGeom prst="rect">
            <a:avLst/>
          </a:prstGeom>
          <a:noFill/>
          <a:ln>
            <a:noFill/>
          </a:ln>
        </p:spPr>
        <p:txBody>
          <a:bodyPr anchorCtr="0" anchor="b" bIns="45700" lIns="0" spcFirstLastPara="1" rIns="91425" wrap="square" tIns="45700">
            <a:normAutofit/>
          </a:bodyPr>
          <a:lstStyle>
            <a:lvl1pPr lvl="0" algn="l">
              <a:lnSpc>
                <a:spcPct val="90000"/>
              </a:lnSpc>
              <a:spcBef>
                <a:spcPts val="0"/>
              </a:spcBef>
              <a:spcAft>
                <a:spcPts val="0"/>
              </a:spcAft>
              <a:buClr>
                <a:schemeClr val="lt1"/>
              </a:buClr>
              <a:buSzPts val="4400"/>
              <a:buFont typeface="Corbel"/>
              <a:buNone/>
              <a:defRPr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4"/>
          <p:cNvSpPr txBox="1"/>
          <p:nvPr>
            <p:ph idx="9" type="body"/>
          </p:nvPr>
        </p:nvSpPr>
        <p:spPr>
          <a:xfrm>
            <a:off x="841058" y="2561159"/>
            <a:ext cx="4008437" cy="602887"/>
          </a:xfrm>
          <a:prstGeom prst="rect">
            <a:avLst/>
          </a:prstGeom>
          <a:noFill/>
          <a:ln>
            <a:noFill/>
          </a:ln>
        </p:spPr>
        <p:txBody>
          <a:bodyPr anchorCtr="0" anchor="t" bIns="45700" lIns="0" spcFirstLastPara="1" rIns="91425" wrap="square" tIns="45700">
            <a:normAutofit/>
          </a:bodyPr>
          <a:lstStyle>
            <a:lvl1pPr indent="-228600" lvl="0" marL="457200" algn="l">
              <a:lnSpc>
                <a:spcPct val="90000"/>
              </a:lnSpc>
              <a:spcBef>
                <a:spcPts val="1000"/>
              </a:spcBef>
              <a:spcAft>
                <a:spcPts val="0"/>
              </a:spcAft>
              <a:buClr>
                <a:schemeClr val="lt1"/>
              </a:buClr>
              <a:buSzPts val="1400"/>
              <a:buNone/>
              <a:defRPr sz="1400">
                <a:solidFill>
                  <a:schemeClr val="lt1"/>
                </a:solidFill>
                <a:latin typeface="Corbel"/>
                <a:ea typeface="Corbel"/>
                <a:cs typeface="Corbel"/>
                <a:sym typeface="Corbel"/>
              </a:defRPr>
            </a:lvl1pPr>
            <a:lvl2pPr indent="-298450" lvl="1" marL="914400" algn="l">
              <a:lnSpc>
                <a:spcPct val="90000"/>
              </a:lnSpc>
              <a:spcBef>
                <a:spcPts val="500"/>
              </a:spcBef>
              <a:spcAft>
                <a:spcPts val="0"/>
              </a:spcAft>
              <a:buClr>
                <a:schemeClr val="dk2"/>
              </a:buClr>
              <a:buSzPts val="1100"/>
              <a:buChar char="•"/>
              <a:defRPr sz="1100">
                <a:solidFill>
                  <a:schemeClr val="dk2"/>
                </a:solidFill>
              </a:defRPr>
            </a:lvl2pPr>
            <a:lvl3pPr indent="-295275" lvl="2" marL="1371600" algn="l">
              <a:lnSpc>
                <a:spcPct val="90000"/>
              </a:lnSpc>
              <a:spcBef>
                <a:spcPts val="500"/>
              </a:spcBef>
              <a:spcAft>
                <a:spcPts val="0"/>
              </a:spcAft>
              <a:buClr>
                <a:schemeClr val="dk2"/>
              </a:buClr>
              <a:buSzPts val="1050"/>
              <a:buChar char="•"/>
              <a:defRPr sz="1050">
                <a:solidFill>
                  <a:schemeClr val="dk2"/>
                </a:solidFill>
              </a:defRPr>
            </a:lvl3pPr>
            <a:lvl4pPr indent="-292100" lvl="3" marL="1828800" algn="l">
              <a:lnSpc>
                <a:spcPct val="90000"/>
              </a:lnSpc>
              <a:spcBef>
                <a:spcPts val="500"/>
              </a:spcBef>
              <a:spcAft>
                <a:spcPts val="0"/>
              </a:spcAft>
              <a:buClr>
                <a:schemeClr val="dk2"/>
              </a:buClr>
              <a:buSzPts val="1000"/>
              <a:buChar char="•"/>
              <a:defRPr sz="1000">
                <a:solidFill>
                  <a:schemeClr val="dk2"/>
                </a:solidFill>
              </a:defRPr>
            </a:lvl4pPr>
            <a:lvl5pPr indent="-292100" lvl="4" marL="2286000" algn="l">
              <a:lnSpc>
                <a:spcPct val="90000"/>
              </a:lnSpc>
              <a:spcBef>
                <a:spcPts val="500"/>
              </a:spcBef>
              <a:spcAft>
                <a:spcPts val="0"/>
              </a:spcAft>
              <a:buClr>
                <a:schemeClr val="dk2"/>
              </a:buClr>
              <a:buSzPts val="1000"/>
              <a:buChar char="•"/>
              <a:defRPr sz="1000">
                <a:solidFill>
                  <a:schemeClr val="dk2"/>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4" name="Google Shape;64;p14"/>
          <p:cNvSpPr txBox="1"/>
          <p:nvPr>
            <p:ph idx="13" type="body"/>
          </p:nvPr>
        </p:nvSpPr>
        <p:spPr>
          <a:xfrm>
            <a:off x="838200" y="3498661"/>
            <a:ext cx="4008438" cy="2560899"/>
          </a:xfrm>
          <a:prstGeom prst="rect">
            <a:avLst/>
          </a:prstGeom>
          <a:noFill/>
          <a:ln>
            <a:noFill/>
          </a:ln>
        </p:spPr>
        <p:txBody>
          <a:bodyPr anchorCtr="0" anchor="t" bIns="45700" lIns="0" spcFirstLastPara="1" rIns="91425" wrap="square" tIns="45700">
            <a:noAutofit/>
          </a:bodyPr>
          <a:lstStyle>
            <a:lvl1pPr indent="-228600" lvl="0" marL="457200" algn="l">
              <a:lnSpc>
                <a:spcPct val="100000"/>
              </a:lnSpc>
              <a:spcBef>
                <a:spcPts val="1000"/>
              </a:spcBef>
              <a:spcAft>
                <a:spcPts val="0"/>
              </a:spcAft>
              <a:buClr>
                <a:schemeClr val="lt1"/>
              </a:buClr>
              <a:buSzPts val="1400"/>
              <a:buNone/>
              <a:defRPr sz="1400">
                <a:solidFill>
                  <a:schemeClr val="lt1"/>
                </a:solidFill>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65" name="Google Shape;65;p14" title="Decorative"/>
          <p:cNvCxnSpPr/>
          <p:nvPr/>
        </p:nvCxnSpPr>
        <p:spPr>
          <a:xfrm>
            <a:off x="1918496" y="2124643"/>
            <a:ext cx="0" cy="2188806"/>
          </a:xfrm>
          <a:prstGeom prst="straightConnector1">
            <a:avLst/>
          </a:prstGeom>
          <a:noFill/>
          <a:ln cap="flat" cmpd="sng" w="76200">
            <a:solidFill>
              <a:srgbClr val="4EA6E1"/>
            </a:solidFill>
            <a:prstDash val="solid"/>
            <a:miter lim="400000"/>
            <a:headEnd len="sm" w="sm" type="none"/>
            <a:tailEnd len="sm" w="sm" type="none"/>
          </a:ln>
        </p:spPr>
      </p:cxnSp>
    </p:spTree>
  </p:cSld>
  <p:clrMapOvr>
    <a:masterClrMapping/>
  </p:clrMapOvr>
  <p:extLst>
    <p:ext uri="{DCECCB84-F9BA-43D5-87BE-67443E8EF086}">
      <p15:sldGuideLst>
        <p15:guide id="1" orient="horz" pos="2160">
          <p15:clr>
            <a:srgbClr val="FBAE40"/>
          </p15:clr>
        </p15:guide>
        <p15:guide id="2" pos="5382">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413" name="Shape 413"/>
        <p:cNvGrpSpPr/>
        <p:nvPr/>
      </p:nvGrpSpPr>
      <p:grpSpPr>
        <a:xfrm>
          <a:off x="0" y="0"/>
          <a:ext cx="0" cy="0"/>
          <a:chOff x="0" y="0"/>
          <a:chExt cx="0" cy="0"/>
        </a:xfrm>
      </p:grpSpPr>
      <p:sp>
        <p:nvSpPr>
          <p:cNvPr id="414" name="Google Shape;414;p68"/>
          <p:cNvSpPr txBox="1"/>
          <p:nvPr>
            <p:ph type="title"/>
          </p:nvPr>
        </p:nvSpPr>
        <p:spPr>
          <a:xfrm>
            <a:off x="647700" y="289560"/>
            <a:ext cx="10896600" cy="893218"/>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2"/>
              </a:buClr>
              <a:buSzPts val="4400"/>
              <a:buFont typeface="Corbe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5" name="Google Shape;415;p68"/>
          <p:cNvSpPr txBox="1"/>
          <p:nvPr>
            <p:ph idx="1" type="body"/>
          </p:nvPr>
        </p:nvSpPr>
        <p:spPr>
          <a:xfrm>
            <a:off x="647700" y="1097363"/>
            <a:ext cx="10896600" cy="602887"/>
          </a:xfrm>
          <a:prstGeom prst="rect">
            <a:avLst/>
          </a:prstGeom>
          <a:noFill/>
          <a:ln>
            <a:noFill/>
          </a:ln>
        </p:spPr>
        <p:txBody>
          <a:bodyPr anchorCtr="0" anchor="ctr" bIns="45700" lIns="91425" spcFirstLastPara="1" rIns="91425" wrap="square" tIns="45700">
            <a:normAutofit/>
          </a:bodyPr>
          <a:lstStyle>
            <a:lvl1pPr indent="-228600" lvl="0" marL="457200" algn="ctr">
              <a:lnSpc>
                <a:spcPct val="90000"/>
              </a:lnSpc>
              <a:spcBef>
                <a:spcPts val="1000"/>
              </a:spcBef>
              <a:spcAft>
                <a:spcPts val="0"/>
              </a:spcAft>
              <a:buClr>
                <a:schemeClr val="dk2"/>
              </a:buClr>
              <a:buSzPts val="1400"/>
              <a:buNone/>
              <a:defRPr sz="1400">
                <a:solidFill>
                  <a:schemeClr val="dk2"/>
                </a:solidFill>
                <a:latin typeface="Corbel"/>
                <a:ea typeface="Corbel"/>
                <a:cs typeface="Corbel"/>
                <a:sym typeface="Corbel"/>
              </a:defRPr>
            </a:lvl1pPr>
            <a:lvl2pPr indent="-298450" lvl="1" marL="914400" algn="l">
              <a:lnSpc>
                <a:spcPct val="90000"/>
              </a:lnSpc>
              <a:spcBef>
                <a:spcPts val="500"/>
              </a:spcBef>
              <a:spcAft>
                <a:spcPts val="0"/>
              </a:spcAft>
              <a:buClr>
                <a:schemeClr val="dk2"/>
              </a:buClr>
              <a:buSzPts val="1100"/>
              <a:buChar char="•"/>
              <a:defRPr sz="1100">
                <a:solidFill>
                  <a:schemeClr val="dk2"/>
                </a:solidFill>
              </a:defRPr>
            </a:lvl2pPr>
            <a:lvl3pPr indent="-295275" lvl="2" marL="1371600" algn="l">
              <a:lnSpc>
                <a:spcPct val="90000"/>
              </a:lnSpc>
              <a:spcBef>
                <a:spcPts val="500"/>
              </a:spcBef>
              <a:spcAft>
                <a:spcPts val="0"/>
              </a:spcAft>
              <a:buClr>
                <a:schemeClr val="dk2"/>
              </a:buClr>
              <a:buSzPts val="1050"/>
              <a:buChar char="•"/>
              <a:defRPr sz="1050">
                <a:solidFill>
                  <a:schemeClr val="dk2"/>
                </a:solidFill>
              </a:defRPr>
            </a:lvl3pPr>
            <a:lvl4pPr indent="-292100" lvl="3" marL="1828800" algn="l">
              <a:lnSpc>
                <a:spcPct val="90000"/>
              </a:lnSpc>
              <a:spcBef>
                <a:spcPts val="500"/>
              </a:spcBef>
              <a:spcAft>
                <a:spcPts val="0"/>
              </a:spcAft>
              <a:buClr>
                <a:schemeClr val="dk2"/>
              </a:buClr>
              <a:buSzPts val="1000"/>
              <a:buChar char="•"/>
              <a:defRPr sz="1000">
                <a:solidFill>
                  <a:schemeClr val="dk2"/>
                </a:solidFill>
              </a:defRPr>
            </a:lvl4pPr>
            <a:lvl5pPr indent="-292100" lvl="4" marL="2286000" algn="l">
              <a:lnSpc>
                <a:spcPct val="90000"/>
              </a:lnSpc>
              <a:spcBef>
                <a:spcPts val="500"/>
              </a:spcBef>
              <a:spcAft>
                <a:spcPts val="0"/>
              </a:spcAft>
              <a:buClr>
                <a:schemeClr val="dk2"/>
              </a:buClr>
              <a:buSzPts val="1000"/>
              <a:buChar char="•"/>
              <a:defRPr sz="1000">
                <a:solidFill>
                  <a:schemeClr val="dk2"/>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416" name="Shape 416"/>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Blank">
  <p:cSld name="3_Blank">
    <p:spTree>
      <p:nvGrpSpPr>
        <p:cNvPr id="417" name="Shape 417"/>
        <p:cNvGrpSpPr/>
        <p:nvPr/>
      </p:nvGrpSpPr>
      <p:grpSpPr>
        <a:xfrm>
          <a:off x="0" y="0"/>
          <a:ext cx="0" cy="0"/>
          <a:chOff x="0" y="0"/>
          <a:chExt cx="0" cy="0"/>
        </a:xfrm>
      </p:grpSpPr>
      <p:sp>
        <p:nvSpPr>
          <p:cNvPr id="418" name="Google Shape;418;p70"/>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19" name="Google Shape;419;p70" title="Decorative"/>
          <p:cNvSpPr/>
          <p:nvPr>
            <p:ph idx="2" type="pic"/>
          </p:nvPr>
        </p:nvSpPr>
        <p:spPr>
          <a:xfrm>
            <a:off x="3236595" y="260350"/>
            <a:ext cx="4492625" cy="6300788"/>
          </a:xfrm>
          <a:prstGeom prst="rect">
            <a:avLst/>
          </a:prstGeom>
          <a:solidFill>
            <a:srgbClr val="F2F2F2"/>
          </a:solidFill>
          <a:ln>
            <a:noFill/>
          </a:ln>
        </p:spPr>
      </p:sp>
      <p:sp>
        <p:nvSpPr>
          <p:cNvPr id="420" name="Google Shape;420;p70" title="Decorative"/>
          <p:cNvSpPr/>
          <p:nvPr>
            <p:ph idx="3" type="pic"/>
          </p:nvPr>
        </p:nvSpPr>
        <p:spPr>
          <a:xfrm>
            <a:off x="7839076" y="260350"/>
            <a:ext cx="4052888" cy="3803650"/>
          </a:xfrm>
          <a:prstGeom prst="rect">
            <a:avLst/>
          </a:prstGeom>
          <a:solidFill>
            <a:srgbClr val="F2F2F2"/>
          </a:solidFill>
          <a:ln>
            <a:noFill/>
          </a:ln>
        </p:spPr>
      </p:sp>
      <p:sp>
        <p:nvSpPr>
          <p:cNvPr id="421" name="Google Shape;421;p70" title="Decorative"/>
          <p:cNvSpPr/>
          <p:nvPr>
            <p:ph idx="4" type="pic"/>
          </p:nvPr>
        </p:nvSpPr>
        <p:spPr>
          <a:xfrm>
            <a:off x="7839076" y="4165600"/>
            <a:ext cx="4052888" cy="2395538"/>
          </a:xfrm>
          <a:prstGeom prst="rect">
            <a:avLst/>
          </a:prstGeom>
          <a:solidFill>
            <a:srgbClr val="F2F2F2"/>
          </a:solidFill>
          <a:ln>
            <a:noFill/>
          </a:ln>
        </p:spPr>
      </p:sp>
      <p:sp>
        <p:nvSpPr>
          <p:cNvPr id="422" name="Google Shape;422;p70"/>
          <p:cNvSpPr txBox="1"/>
          <p:nvPr>
            <p:ph type="title"/>
          </p:nvPr>
        </p:nvSpPr>
        <p:spPr>
          <a:xfrm>
            <a:off x="518160" y="450030"/>
            <a:ext cx="2578099" cy="2508588"/>
          </a:xfrm>
          <a:prstGeom prst="rect">
            <a:avLst/>
          </a:prstGeom>
          <a:noFill/>
          <a:ln>
            <a:noFill/>
          </a:ln>
        </p:spPr>
        <p:txBody>
          <a:bodyPr anchorCtr="0" anchor="b" bIns="45700" lIns="0" spcFirstLastPara="1" rIns="91425" wrap="square" tIns="45700">
            <a:normAutofit/>
          </a:bodyPr>
          <a:lstStyle>
            <a:lvl1pPr lvl="0" algn="l">
              <a:lnSpc>
                <a:spcPct val="90000"/>
              </a:lnSpc>
              <a:spcBef>
                <a:spcPts val="0"/>
              </a:spcBef>
              <a:spcAft>
                <a:spcPts val="0"/>
              </a:spcAft>
              <a:buClr>
                <a:schemeClr val="dk2"/>
              </a:buClr>
              <a:buSzPts val="4000"/>
              <a:buFont typeface="Corbel"/>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423" name="Google Shape;423;p70" title="Decorative"/>
          <p:cNvCxnSpPr/>
          <p:nvPr/>
        </p:nvCxnSpPr>
        <p:spPr>
          <a:xfrm>
            <a:off x="1612562" y="1959892"/>
            <a:ext cx="0" cy="2188805"/>
          </a:xfrm>
          <a:prstGeom prst="straightConnector1">
            <a:avLst/>
          </a:prstGeom>
          <a:noFill/>
          <a:ln cap="flat" cmpd="sng" w="76200">
            <a:solidFill>
              <a:schemeClr val="accent4"/>
            </a:solidFill>
            <a:prstDash val="solid"/>
            <a:miter lim="400000"/>
            <a:headEnd len="sm" w="sm" type="none"/>
            <a:tailEnd len="sm" w="sm" type="none"/>
          </a:ln>
        </p:spPr>
      </p:cxn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Blank">
  <p:cSld name="4_Blank">
    <p:spTree>
      <p:nvGrpSpPr>
        <p:cNvPr id="424" name="Shape 424"/>
        <p:cNvGrpSpPr/>
        <p:nvPr/>
      </p:nvGrpSpPr>
      <p:grpSpPr>
        <a:xfrm>
          <a:off x="0" y="0"/>
          <a:ext cx="0" cy="0"/>
          <a:chOff x="0" y="0"/>
          <a:chExt cx="0" cy="0"/>
        </a:xfrm>
      </p:grpSpPr>
      <p:sp>
        <p:nvSpPr>
          <p:cNvPr id="425" name="Google Shape;425;p71" title="Decorative"/>
          <p:cNvSpPr/>
          <p:nvPr>
            <p:ph idx="2" type="pic"/>
          </p:nvPr>
        </p:nvSpPr>
        <p:spPr>
          <a:xfrm>
            <a:off x="2315" y="1497808"/>
            <a:ext cx="3129335" cy="5360192"/>
          </a:xfrm>
          <a:prstGeom prst="rect">
            <a:avLst/>
          </a:prstGeom>
          <a:solidFill>
            <a:srgbClr val="F2F2F2"/>
          </a:solidFill>
          <a:ln>
            <a:noFill/>
          </a:ln>
        </p:spPr>
      </p:sp>
      <p:sp>
        <p:nvSpPr>
          <p:cNvPr id="426" name="Google Shape;426;p71" title="Decorative"/>
          <p:cNvSpPr/>
          <p:nvPr>
            <p:ph idx="3" type="pic"/>
          </p:nvPr>
        </p:nvSpPr>
        <p:spPr>
          <a:xfrm>
            <a:off x="3366714" y="-20671"/>
            <a:ext cx="3129336" cy="5397069"/>
          </a:xfrm>
          <a:prstGeom prst="rect">
            <a:avLst/>
          </a:prstGeom>
          <a:solidFill>
            <a:srgbClr val="F2F2F2"/>
          </a:solidFill>
          <a:ln>
            <a:noFill/>
          </a:ln>
        </p:spPr>
      </p:sp>
      <p:sp>
        <p:nvSpPr>
          <p:cNvPr id="427" name="Google Shape;427;p71"/>
          <p:cNvSpPr txBox="1"/>
          <p:nvPr>
            <p:ph type="title"/>
          </p:nvPr>
        </p:nvSpPr>
        <p:spPr>
          <a:xfrm>
            <a:off x="7461446" y="2718684"/>
            <a:ext cx="3415560" cy="2508588"/>
          </a:xfrm>
          <a:prstGeom prst="rect">
            <a:avLst/>
          </a:prstGeom>
          <a:noFill/>
          <a:ln>
            <a:noFill/>
          </a:ln>
        </p:spPr>
        <p:txBody>
          <a:bodyPr anchorCtr="0" anchor="b" bIns="45700" lIns="0" spcFirstLastPara="1" rIns="91425" wrap="square" tIns="45700">
            <a:normAutofit/>
          </a:bodyPr>
          <a:lstStyle>
            <a:lvl1pPr lvl="0" algn="l">
              <a:lnSpc>
                <a:spcPct val="90000"/>
              </a:lnSpc>
              <a:spcBef>
                <a:spcPts val="0"/>
              </a:spcBef>
              <a:spcAft>
                <a:spcPts val="0"/>
              </a:spcAft>
              <a:buClr>
                <a:schemeClr val="dk2"/>
              </a:buClr>
              <a:buSzPts val="4000"/>
              <a:buFont typeface="Corbel"/>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428" name="Google Shape;428;p71" title="Decorative"/>
          <p:cNvCxnSpPr/>
          <p:nvPr/>
        </p:nvCxnSpPr>
        <p:spPr>
          <a:xfrm>
            <a:off x="8555848" y="4281994"/>
            <a:ext cx="0" cy="2188805"/>
          </a:xfrm>
          <a:prstGeom prst="straightConnector1">
            <a:avLst/>
          </a:prstGeom>
          <a:noFill/>
          <a:ln cap="flat" cmpd="sng" w="76200">
            <a:solidFill>
              <a:schemeClr val="accent4"/>
            </a:solidFill>
            <a:prstDash val="solid"/>
            <a:miter lim="400000"/>
            <a:headEnd len="sm" w="sm" type="none"/>
            <a:tailEnd len="sm" w="sm" type="none"/>
          </a:ln>
        </p:spPr>
      </p:cxn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Blank">
  <p:cSld name="2_Blank">
    <p:spTree>
      <p:nvGrpSpPr>
        <p:cNvPr id="429" name="Shape 429"/>
        <p:cNvGrpSpPr/>
        <p:nvPr/>
      </p:nvGrpSpPr>
      <p:grpSpPr>
        <a:xfrm>
          <a:off x="0" y="0"/>
          <a:ext cx="0" cy="0"/>
          <a:chOff x="0" y="0"/>
          <a:chExt cx="0" cy="0"/>
        </a:xfrm>
      </p:grpSpPr>
      <p:sp>
        <p:nvSpPr>
          <p:cNvPr id="430" name="Google Shape;430;p72" title="Decorative"/>
          <p:cNvSpPr/>
          <p:nvPr>
            <p:ph idx="2" type="pic"/>
          </p:nvPr>
        </p:nvSpPr>
        <p:spPr>
          <a:xfrm>
            <a:off x="212725" y="1260389"/>
            <a:ext cx="2816352" cy="3173816"/>
          </a:xfrm>
          <a:prstGeom prst="rect">
            <a:avLst/>
          </a:prstGeom>
          <a:solidFill>
            <a:srgbClr val="F2F2F2"/>
          </a:solidFill>
          <a:ln>
            <a:noFill/>
          </a:ln>
        </p:spPr>
      </p:sp>
      <p:sp>
        <p:nvSpPr>
          <p:cNvPr id="431" name="Google Shape;431;p72" title="Decorative"/>
          <p:cNvSpPr/>
          <p:nvPr>
            <p:ph idx="3" type="pic"/>
          </p:nvPr>
        </p:nvSpPr>
        <p:spPr>
          <a:xfrm>
            <a:off x="3194701" y="0"/>
            <a:ext cx="2817564" cy="3175686"/>
          </a:xfrm>
          <a:prstGeom prst="rect">
            <a:avLst/>
          </a:prstGeom>
          <a:solidFill>
            <a:srgbClr val="F2F2F2"/>
          </a:solidFill>
          <a:ln>
            <a:noFill/>
          </a:ln>
        </p:spPr>
      </p:sp>
      <p:sp>
        <p:nvSpPr>
          <p:cNvPr id="432" name="Google Shape;432;p72" title="Decorative"/>
          <p:cNvSpPr/>
          <p:nvPr>
            <p:ph idx="4" type="pic"/>
          </p:nvPr>
        </p:nvSpPr>
        <p:spPr>
          <a:xfrm>
            <a:off x="213361" y="4586414"/>
            <a:ext cx="5798904" cy="2271585"/>
          </a:xfrm>
          <a:prstGeom prst="rect">
            <a:avLst/>
          </a:prstGeom>
          <a:solidFill>
            <a:srgbClr val="F2F2F2"/>
          </a:solidFill>
          <a:ln>
            <a:noFill/>
          </a:ln>
        </p:spPr>
      </p:sp>
      <p:sp>
        <p:nvSpPr>
          <p:cNvPr id="433" name="Google Shape;433;p72" title="Decorative"/>
          <p:cNvSpPr/>
          <p:nvPr>
            <p:ph idx="5" type="pic"/>
          </p:nvPr>
        </p:nvSpPr>
        <p:spPr>
          <a:xfrm>
            <a:off x="6179737" y="4586414"/>
            <a:ext cx="2817564" cy="2271585"/>
          </a:xfrm>
          <a:prstGeom prst="rect">
            <a:avLst/>
          </a:prstGeom>
          <a:solidFill>
            <a:srgbClr val="F2F2F2"/>
          </a:solidFill>
          <a:ln>
            <a:noFill/>
          </a:ln>
        </p:spPr>
      </p:sp>
      <p:sp>
        <p:nvSpPr>
          <p:cNvPr id="434" name="Google Shape;434;p72" title="Decorative"/>
          <p:cNvSpPr/>
          <p:nvPr>
            <p:ph idx="6" type="pic"/>
          </p:nvPr>
        </p:nvSpPr>
        <p:spPr>
          <a:xfrm>
            <a:off x="6177889" y="2030436"/>
            <a:ext cx="2817564" cy="2403769"/>
          </a:xfrm>
          <a:prstGeom prst="rect">
            <a:avLst/>
          </a:prstGeom>
          <a:solidFill>
            <a:srgbClr val="F2F2F2"/>
          </a:solidFill>
          <a:ln>
            <a:noFill/>
          </a:ln>
        </p:spPr>
      </p:sp>
      <p:sp>
        <p:nvSpPr>
          <p:cNvPr id="435" name="Google Shape;435;p72" title="Decorative"/>
          <p:cNvSpPr/>
          <p:nvPr>
            <p:ph idx="7" type="pic"/>
          </p:nvPr>
        </p:nvSpPr>
        <p:spPr>
          <a:xfrm>
            <a:off x="9161076" y="0"/>
            <a:ext cx="2817564" cy="4434205"/>
          </a:xfrm>
          <a:prstGeom prst="rect">
            <a:avLst/>
          </a:prstGeom>
          <a:solidFill>
            <a:srgbClr val="F2F2F2"/>
          </a:solidFill>
          <a:ln>
            <a:noFill/>
          </a:ln>
        </p:spPr>
      </p:sp>
      <p:sp>
        <p:nvSpPr>
          <p:cNvPr id="436" name="Google Shape;436;p72" title="Decorative"/>
          <p:cNvSpPr/>
          <p:nvPr/>
        </p:nvSpPr>
        <p:spPr>
          <a:xfrm>
            <a:off x="213361" y="0"/>
            <a:ext cx="2815716" cy="1099751"/>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37" name="Google Shape;437;p72" title="Decorative"/>
          <p:cNvSpPr/>
          <p:nvPr/>
        </p:nvSpPr>
        <p:spPr>
          <a:xfrm>
            <a:off x="3196549" y="3334454"/>
            <a:ext cx="2815716" cy="1099751"/>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38" name="Google Shape;438;p72" title="Decorative"/>
          <p:cNvSpPr/>
          <p:nvPr/>
        </p:nvSpPr>
        <p:spPr>
          <a:xfrm>
            <a:off x="6179737" y="0"/>
            <a:ext cx="2815716" cy="1878227"/>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39" name="Google Shape;439;p72" title="Decorative"/>
          <p:cNvSpPr/>
          <p:nvPr/>
        </p:nvSpPr>
        <p:spPr>
          <a:xfrm>
            <a:off x="9162924" y="4598770"/>
            <a:ext cx="2815716" cy="2259229"/>
          </a:xfrm>
          <a:prstGeom prst="rect">
            <a:avLst/>
          </a:prstGeom>
          <a:solidFill>
            <a:srgbClr val="C48FA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66" name="Shape 66"/>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Slide with Image">
  <p:cSld name="3_Title Slide with Image">
    <p:spTree>
      <p:nvGrpSpPr>
        <p:cNvPr id="67" name="Shape 67"/>
        <p:cNvGrpSpPr/>
        <p:nvPr/>
      </p:nvGrpSpPr>
      <p:grpSpPr>
        <a:xfrm>
          <a:off x="0" y="0"/>
          <a:ext cx="0" cy="0"/>
          <a:chOff x="0" y="0"/>
          <a:chExt cx="0" cy="0"/>
        </a:xfrm>
      </p:grpSpPr>
      <p:sp>
        <p:nvSpPr>
          <p:cNvPr id="68" name="Google Shape;68;p16" title="Decorative"/>
          <p:cNvSpPr/>
          <p:nvPr>
            <p:ph idx="2" type="pic"/>
          </p:nvPr>
        </p:nvSpPr>
        <p:spPr>
          <a:xfrm>
            <a:off x="0" y="4288"/>
            <a:ext cx="12192000" cy="6853712"/>
          </a:xfrm>
          <a:prstGeom prst="rect">
            <a:avLst/>
          </a:prstGeom>
          <a:solidFill>
            <a:srgbClr val="F2F2F2"/>
          </a:solidFill>
          <a:ln>
            <a:noFill/>
          </a:ln>
        </p:spPr>
      </p:sp>
      <p:sp>
        <p:nvSpPr>
          <p:cNvPr id="69" name="Google Shape;69;p16"/>
          <p:cNvSpPr txBox="1"/>
          <p:nvPr>
            <p:ph type="title"/>
          </p:nvPr>
        </p:nvSpPr>
        <p:spPr>
          <a:xfrm>
            <a:off x="838199" y="2002421"/>
            <a:ext cx="7252505" cy="891250"/>
          </a:xfrm>
          <a:prstGeom prst="rect">
            <a:avLst/>
          </a:prstGeom>
          <a:noFill/>
          <a:ln>
            <a:noFill/>
          </a:ln>
        </p:spPr>
        <p:txBody>
          <a:bodyPr anchorCtr="0" anchor="t" bIns="45700" lIns="91425" spcFirstLastPara="1" rIns="91425" wrap="square" tIns="45700">
            <a:noAutofit/>
          </a:bodyPr>
          <a:lstStyle>
            <a:lvl1pPr lvl="0" algn="l">
              <a:lnSpc>
                <a:spcPct val="90000"/>
              </a:lnSpc>
              <a:spcBef>
                <a:spcPts val="0"/>
              </a:spcBef>
              <a:spcAft>
                <a:spcPts val="0"/>
              </a:spcAft>
              <a:buClr>
                <a:schemeClr val="lt1"/>
              </a:buClr>
              <a:buSzPts val="5000"/>
              <a:buFont typeface="Corbel"/>
              <a:buNone/>
              <a:defRPr b="1" sz="5000">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6"/>
          <p:cNvSpPr txBox="1"/>
          <p:nvPr>
            <p:ph idx="1" type="body"/>
          </p:nvPr>
        </p:nvSpPr>
        <p:spPr>
          <a:xfrm>
            <a:off x="838200" y="3090444"/>
            <a:ext cx="7252504" cy="338549"/>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solidFill>
                  <a:schemeClr val="lt1"/>
                </a:solidFill>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71" name="Google Shape;71;p16" title="Decorative"/>
          <p:cNvCxnSpPr/>
          <p:nvPr/>
        </p:nvCxnSpPr>
        <p:spPr>
          <a:xfrm flipH="1" rot="5400000">
            <a:off x="1918496" y="1819845"/>
            <a:ext cx="1" cy="2188805"/>
          </a:xfrm>
          <a:prstGeom prst="straightConnector1">
            <a:avLst/>
          </a:prstGeom>
          <a:noFill/>
          <a:ln cap="flat" cmpd="sng" w="76200">
            <a:solidFill>
              <a:srgbClr val="C48FAA"/>
            </a:solidFill>
            <a:prstDash val="solid"/>
            <a:miter lim="400000"/>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Slide with Image">
  <p:cSld name="2_Title Slide with Image">
    <p:bg>
      <p:bgPr>
        <a:solidFill>
          <a:schemeClr val="accent1"/>
        </a:solidFill>
      </p:bgPr>
    </p:bg>
    <p:spTree>
      <p:nvGrpSpPr>
        <p:cNvPr id="72" name="Shape 72"/>
        <p:cNvGrpSpPr/>
        <p:nvPr/>
      </p:nvGrpSpPr>
      <p:grpSpPr>
        <a:xfrm>
          <a:off x="0" y="0"/>
          <a:ext cx="0" cy="0"/>
          <a:chOff x="0" y="0"/>
          <a:chExt cx="0" cy="0"/>
        </a:xfrm>
      </p:grpSpPr>
      <p:sp>
        <p:nvSpPr>
          <p:cNvPr id="73" name="Google Shape;73;p17" title="Decorative"/>
          <p:cNvSpPr/>
          <p:nvPr>
            <p:ph idx="2" type="pic"/>
          </p:nvPr>
        </p:nvSpPr>
        <p:spPr>
          <a:xfrm>
            <a:off x="5295899" y="4288"/>
            <a:ext cx="6896100" cy="6853712"/>
          </a:xfrm>
          <a:prstGeom prst="rect">
            <a:avLst/>
          </a:prstGeom>
          <a:solidFill>
            <a:srgbClr val="F2F2F2"/>
          </a:solidFill>
          <a:ln>
            <a:noFill/>
          </a:ln>
        </p:spPr>
      </p:sp>
      <p:sp>
        <p:nvSpPr>
          <p:cNvPr id="74" name="Google Shape;74;p17"/>
          <p:cNvSpPr/>
          <p:nvPr/>
        </p:nvSpPr>
        <p:spPr>
          <a:xfrm>
            <a:off x="0" y="1539433"/>
            <a:ext cx="8866207" cy="5318567"/>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5" name="Google Shape;75;p17" title="Decorative"/>
          <p:cNvSpPr/>
          <p:nvPr/>
        </p:nvSpPr>
        <p:spPr>
          <a:xfrm>
            <a:off x="0" y="0"/>
            <a:ext cx="5295899"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6" name="Google Shape;76;p17"/>
          <p:cNvSpPr txBox="1"/>
          <p:nvPr>
            <p:ph type="title"/>
          </p:nvPr>
        </p:nvSpPr>
        <p:spPr>
          <a:xfrm>
            <a:off x="798690" y="2040520"/>
            <a:ext cx="4120444" cy="1818655"/>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lt1"/>
              </a:buClr>
              <a:buSzPts val="5000"/>
              <a:buFont typeface="Corbel"/>
              <a:buNone/>
              <a:defRPr b="1" sz="5000">
                <a:solidFill>
                  <a:schemeClr val="lt1"/>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 name="Google Shape;77;p17"/>
          <p:cNvSpPr txBox="1"/>
          <p:nvPr>
            <p:ph idx="1" type="body"/>
          </p:nvPr>
        </p:nvSpPr>
        <p:spPr>
          <a:xfrm>
            <a:off x="798690" y="4031658"/>
            <a:ext cx="4120443" cy="338549"/>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solidFill>
                  <a:schemeClr val="lt1"/>
                </a:solidFill>
                <a:latin typeface="Calibri"/>
                <a:ea typeface="Calibri"/>
                <a:cs typeface="Calibri"/>
                <a:sym typeface="Calibri"/>
              </a:defRPr>
            </a:lvl1pPr>
            <a:lvl2pPr indent="-342900" lvl="1" marL="914400" algn="l">
              <a:lnSpc>
                <a:spcPct val="90000"/>
              </a:lnSpc>
              <a:spcBef>
                <a:spcPts val="500"/>
              </a:spcBef>
              <a:spcAft>
                <a:spcPts val="0"/>
              </a:spcAft>
              <a:buClr>
                <a:schemeClr val="dk2"/>
              </a:buClr>
              <a:buSzPts val="1800"/>
              <a:buChar char="•"/>
              <a:defRPr/>
            </a:lvl2pPr>
            <a:lvl3pPr indent="-342900" lvl="2" marL="1371600" algn="l">
              <a:lnSpc>
                <a:spcPct val="90000"/>
              </a:lnSpc>
              <a:spcBef>
                <a:spcPts val="500"/>
              </a:spcBef>
              <a:spcAft>
                <a:spcPts val="0"/>
              </a:spcAft>
              <a:buClr>
                <a:schemeClr val="dk2"/>
              </a:buClr>
              <a:buSzPts val="1800"/>
              <a:buChar char="•"/>
              <a:defRPr/>
            </a:lvl3pPr>
            <a:lvl4pPr indent="-342900" lvl="3" marL="1828800" algn="l">
              <a:lnSpc>
                <a:spcPct val="90000"/>
              </a:lnSpc>
              <a:spcBef>
                <a:spcPts val="500"/>
              </a:spcBef>
              <a:spcAft>
                <a:spcPts val="0"/>
              </a:spcAft>
              <a:buClr>
                <a:schemeClr val="dk2"/>
              </a:buClr>
              <a:buSzPts val="1800"/>
              <a:buChar char="•"/>
              <a:defRPr/>
            </a:lvl4pPr>
            <a:lvl5pPr indent="-342900" lvl="4" marL="2286000" algn="l">
              <a:lnSpc>
                <a:spcPct val="90000"/>
              </a:lnSpc>
              <a:spcBef>
                <a:spcPts val="500"/>
              </a:spcBef>
              <a:spcAft>
                <a:spcPts val="0"/>
              </a:spcAft>
              <a:buClr>
                <a:schemeClr val="dk2"/>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78" name="Google Shape;78;p17" title="Decorative"/>
          <p:cNvCxnSpPr/>
          <p:nvPr/>
        </p:nvCxnSpPr>
        <p:spPr>
          <a:xfrm>
            <a:off x="1893092" y="2764774"/>
            <a:ext cx="0" cy="2188806"/>
          </a:xfrm>
          <a:prstGeom prst="straightConnector1">
            <a:avLst/>
          </a:prstGeom>
          <a:noFill/>
          <a:ln cap="flat" cmpd="sng" w="25400">
            <a:solidFill>
              <a:schemeClr val="lt1"/>
            </a:solidFill>
            <a:prstDash val="solid"/>
            <a:miter lim="400000"/>
            <a:headEnd len="sm" w="sm" type="none"/>
            <a:tailEnd len="sm" w="sm" type="none"/>
          </a:ln>
        </p:spPr>
      </p:cxn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62" Type="http://schemas.openxmlformats.org/officeDocument/2006/relationships/slideLayout" Target="../slideLayouts/slideLayout62.xml"/><Relationship Id="rId61" Type="http://schemas.openxmlformats.org/officeDocument/2006/relationships/slideLayout" Target="../slideLayouts/slideLayout61.xml"/><Relationship Id="rId20" Type="http://schemas.openxmlformats.org/officeDocument/2006/relationships/slideLayout" Target="../slideLayouts/slideLayout20.xml"/><Relationship Id="rId64" Type="http://schemas.openxmlformats.org/officeDocument/2006/relationships/slideLayout" Target="../slideLayouts/slideLayout64.xml"/><Relationship Id="rId63" Type="http://schemas.openxmlformats.org/officeDocument/2006/relationships/slideLayout" Target="../slideLayouts/slideLayout6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65"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60" Type="http://schemas.openxmlformats.org/officeDocument/2006/relationships/slideLayout" Target="../slideLayouts/slideLayout60.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55" Type="http://schemas.openxmlformats.org/officeDocument/2006/relationships/slideLayout" Target="../slideLayouts/slideLayout55.xml"/><Relationship Id="rId10" Type="http://schemas.openxmlformats.org/officeDocument/2006/relationships/slideLayout" Target="../slideLayouts/slideLayout10.xml"/><Relationship Id="rId54" Type="http://schemas.openxmlformats.org/officeDocument/2006/relationships/slideLayout" Target="../slideLayouts/slideLayout54.xml"/><Relationship Id="rId13" Type="http://schemas.openxmlformats.org/officeDocument/2006/relationships/slideLayout" Target="../slideLayouts/slideLayout13.xml"/><Relationship Id="rId57" Type="http://schemas.openxmlformats.org/officeDocument/2006/relationships/slideLayout" Target="../slideLayouts/slideLayout57.xml"/><Relationship Id="rId12" Type="http://schemas.openxmlformats.org/officeDocument/2006/relationships/slideLayout" Target="../slideLayouts/slideLayout12.xml"/><Relationship Id="rId56" Type="http://schemas.openxmlformats.org/officeDocument/2006/relationships/slideLayout" Target="../slideLayouts/slideLayout56.xml"/><Relationship Id="rId15" Type="http://schemas.openxmlformats.org/officeDocument/2006/relationships/slideLayout" Target="../slideLayouts/slideLayout15.xml"/><Relationship Id="rId59" Type="http://schemas.openxmlformats.org/officeDocument/2006/relationships/slideLayout" Target="../slideLayouts/slideLayout59.xml"/><Relationship Id="rId14" Type="http://schemas.openxmlformats.org/officeDocument/2006/relationships/slideLayout" Target="../slideLayouts/slideLayout14.xml"/><Relationship Id="rId58" Type="http://schemas.openxmlformats.org/officeDocument/2006/relationships/slideLayout" Target="../slideLayouts/slideLayout5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2"/>
              </a:buClr>
              <a:buSzPts val="4400"/>
              <a:buFont typeface="Corbel"/>
              <a:buNone/>
              <a:defRPr b="1" i="0" sz="4400" u="none" cap="none" strike="noStrike">
                <a:solidFill>
                  <a:schemeClr val="dk2"/>
                </a:solidFill>
                <a:latin typeface="Corbel"/>
                <a:ea typeface="Corbel"/>
                <a:cs typeface="Corbel"/>
                <a:sym typeface="Corbe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90000"/>
              </a:lnSpc>
              <a:spcBef>
                <a:spcPts val="1000"/>
              </a:spcBef>
              <a:spcAft>
                <a:spcPts val="0"/>
              </a:spcAft>
              <a:buClr>
                <a:schemeClr val="dk2"/>
              </a:buClr>
              <a:buSzPts val="2000"/>
              <a:buFont typeface="Arial"/>
              <a:buChar char="•"/>
              <a:defRPr b="0" i="0" sz="2000" u="none" cap="none" strike="noStrike">
                <a:solidFill>
                  <a:schemeClr val="dk2"/>
                </a:solidFill>
                <a:latin typeface="Calibri"/>
                <a:ea typeface="Calibri"/>
                <a:cs typeface="Calibri"/>
                <a:sym typeface="Calibri"/>
              </a:defRPr>
            </a:lvl1pPr>
            <a:lvl2pPr indent="-342900" lvl="1" marL="914400" marR="0" rtl="0" algn="l">
              <a:lnSpc>
                <a:spcPct val="90000"/>
              </a:lnSpc>
              <a:spcBef>
                <a:spcPts val="500"/>
              </a:spcBef>
              <a:spcAft>
                <a:spcPts val="0"/>
              </a:spcAft>
              <a:buClr>
                <a:schemeClr val="dk2"/>
              </a:buClr>
              <a:buSzPts val="1800"/>
              <a:buFont typeface="Arial"/>
              <a:buChar char="•"/>
              <a:defRPr b="0" i="0" sz="1800" u="none" cap="none" strike="noStrike">
                <a:solidFill>
                  <a:schemeClr val="dk2"/>
                </a:solidFill>
                <a:latin typeface="Calibri"/>
                <a:ea typeface="Calibri"/>
                <a:cs typeface="Calibri"/>
                <a:sym typeface="Calibri"/>
              </a:defRPr>
            </a:lvl2pPr>
            <a:lvl3pPr indent="-330200" lvl="2" marL="1371600" marR="0" rtl="0" algn="l">
              <a:lnSpc>
                <a:spcPct val="90000"/>
              </a:lnSpc>
              <a:spcBef>
                <a:spcPts val="500"/>
              </a:spcBef>
              <a:spcAft>
                <a:spcPts val="0"/>
              </a:spcAft>
              <a:buClr>
                <a:schemeClr val="dk2"/>
              </a:buClr>
              <a:buSzPts val="1600"/>
              <a:buFont typeface="Arial"/>
              <a:buChar char="•"/>
              <a:defRPr b="0" i="0" sz="1600" u="none" cap="none" strike="noStrike">
                <a:solidFill>
                  <a:schemeClr val="dk2"/>
                </a:solidFill>
                <a:latin typeface="Calibri"/>
                <a:ea typeface="Calibri"/>
                <a:cs typeface="Calibri"/>
                <a:sym typeface="Calibri"/>
              </a:defRPr>
            </a:lvl3pPr>
            <a:lvl4pPr indent="-317500" lvl="3" marL="1828800" marR="0" rtl="0" algn="l">
              <a:lnSpc>
                <a:spcPct val="90000"/>
              </a:lnSpc>
              <a:spcBef>
                <a:spcPts val="500"/>
              </a:spcBef>
              <a:spcAft>
                <a:spcPts val="0"/>
              </a:spcAft>
              <a:buClr>
                <a:schemeClr val="dk2"/>
              </a:buClr>
              <a:buSzPts val="1400"/>
              <a:buFont typeface="Arial"/>
              <a:buChar char="•"/>
              <a:defRPr b="0" i="0" sz="1400" u="none" cap="none" strike="noStrike">
                <a:solidFill>
                  <a:schemeClr val="dk2"/>
                </a:solidFill>
                <a:latin typeface="Calibri"/>
                <a:ea typeface="Calibri"/>
                <a:cs typeface="Calibri"/>
                <a:sym typeface="Calibri"/>
              </a:defRPr>
            </a:lvl4pPr>
            <a:lvl5pPr indent="-317500" lvl="4" marL="2286000" marR="0" rtl="0" algn="l">
              <a:lnSpc>
                <a:spcPct val="90000"/>
              </a:lnSpc>
              <a:spcBef>
                <a:spcPts val="500"/>
              </a:spcBef>
              <a:spcAft>
                <a:spcPts val="0"/>
              </a:spcAft>
              <a:buClr>
                <a:schemeClr val="dk2"/>
              </a:buClr>
              <a:buSzPts val="1400"/>
              <a:buFont typeface="Arial"/>
              <a:buChar char="•"/>
              <a:defRPr b="0" i="0" sz="1400" u="none" cap="none" strike="noStrike">
                <a:solidFill>
                  <a:schemeClr val="dk2"/>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909090"/>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 id="2147483710" r:id="rId62"/>
    <p:sldLayoutId id="2147483711" r:id="rId63"/>
    <p:sldLayoutId id="2147483712" r:id="rId6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28">
          <p15:clr>
            <a:srgbClr val="F26B43"/>
          </p15:clr>
        </p15:guide>
        <p15:guide id="2" orient="horz" pos="404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g"/><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4.png"/><Relationship Id="rId4" Type="http://schemas.openxmlformats.org/officeDocument/2006/relationships/image" Target="../media/image12.png"/><Relationship Id="rId5" Type="http://schemas.openxmlformats.org/officeDocument/2006/relationships/hyperlink" Target="https://askleo.com/whats-the-difference-between-the-web-and-the-internet/" TargetMode="External"/><Relationship Id="rId6" Type="http://schemas.openxmlformats.org/officeDocument/2006/relationships/hyperlink" Target="https://creativecommons.org/licenses/by-nc-nd/3.0/"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comments" Target="../comments/comment1.xml"/><Relationship Id="rId4" Type="http://schemas.openxmlformats.org/officeDocument/2006/relationships/image" Target="../media/image11.png"/><Relationship Id="rId5"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 Id="rId7"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comments" Target="../comments/comment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43" name="Shape 443"/>
        <p:cNvGrpSpPr/>
        <p:nvPr/>
      </p:nvGrpSpPr>
      <p:grpSpPr>
        <a:xfrm>
          <a:off x="0" y="0"/>
          <a:ext cx="0" cy="0"/>
          <a:chOff x="0" y="0"/>
          <a:chExt cx="0" cy="0"/>
        </a:xfrm>
      </p:grpSpPr>
      <p:pic>
        <p:nvPicPr>
          <p:cNvPr descr="A person using a cell phone&#10;&#10;Description automatically generated with medium confidence" id="444" name="Google Shape;444;p1"/>
          <p:cNvPicPr preferRelativeResize="0"/>
          <p:nvPr/>
        </p:nvPicPr>
        <p:blipFill rotWithShape="1">
          <a:blip r:embed="rId3">
            <a:alphaModFix/>
          </a:blip>
          <a:srcRect b="13935" l="0" r="0" t="29313"/>
          <a:stretch/>
        </p:blipFill>
        <p:spPr>
          <a:xfrm>
            <a:off x="20" y="4288"/>
            <a:ext cx="12191980" cy="4618512"/>
          </a:xfrm>
          <a:prstGeom prst="rect">
            <a:avLst/>
          </a:prstGeom>
          <a:noFill/>
          <a:ln>
            <a:noFill/>
          </a:ln>
        </p:spPr>
      </p:pic>
      <p:sp>
        <p:nvSpPr>
          <p:cNvPr id="445" name="Google Shape;445;p1"/>
          <p:cNvSpPr txBox="1"/>
          <p:nvPr>
            <p:ph type="title"/>
          </p:nvPr>
        </p:nvSpPr>
        <p:spPr>
          <a:xfrm>
            <a:off x="838199" y="5037721"/>
            <a:ext cx="9575801" cy="89125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1"/>
              </a:buClr>
              <a:buSzPts val="5000"/>
              <a:buFont typeface="Corbel"/>
              <a:buNone/>
            </a:pPr>
            <a:r>
              <a:rPr lang="en-US"/>
              <a:t>CUSTOMER CHURN ANALYSIS</a:t>
            </a:r>
            <a:endParaRPr/>
          </a:p>
        </p:txBody>
      </p:sp>
      <p:sp>
        <p:nvSpPr>
          <p:cNvPr id="446" name="Google Shape;446;p1"/>
          <p:cNvSpPr txBox="1"/>
          <p:nvPr>
            <p:ph idx="1" type="body"/>
          </p:nvPr>
        </p:nvSpPr>
        <p:spPr>
          <a:xfrm>
            <a:off x="986248" y="6125744"/>
            <a:ext cx="9575800" cy="338549"/>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1"/>
              </a:buClr>
              <a:buSzPts val="1600"/>
              <a:buNone/>
            </a:pPr>
            <a:r>
              <a:rPr lang="en-US"/>
              <a:t>TEAM-2</a:t>
            </a:r>
            <a:endParaRPr/>
          </a:p>
          <a:p>
            <a:pPr indent="0" lvl="0" marL="0" rtl="0" algn="l">
              <a:lnSpc>
                <a:spcPct val="90000"/>
              </a:lnSpc>
              <a:spcBef>
                <a:spcPts val="1000"/>
              </a:spcBef>
              <a:spcAft>
                <a:spcPts val="0"/>
              </a:spcAft>
              <a:buClr>
                <a:schemeClr val="lt1"/>
              </a:buClr>
              <a:buSzPts val="1600"/>
              <a:buNone/>
            </a:pPr>
            <a:r>
              <a:t/>
            </a:r>
            <a:endParaRPr/>
          </a:p>
        </p:txBody>
      </p:sp>
      <p:sp>
        <p:nvSpPr>
          <p:cNvPr id="447" name="Google Shape;447;p1"/>
          <p:cNvSpPr txBox="1"/>
          <p:nvPr/>
        </p:nvSpPr>
        <p:spPr>
          <a:xfrm>
            <a:off x="10562048" y="6022715"/>
            <a:ext cx="2229394"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1" lang="en-US" sz="1100" u="none" cap="none" strike="noStrike">
                <a:solidFill>
                  <a:srgbClr val="D8D8D8"/>
                </a:solidFill>
                <a:latin typeface="Calibri"/>
                <a:ea typeface="Calibri"/>
                <a:cs typeface="Calibri"/>
                <a:sym typeface="Calibri"/>
              </a:rPr>
              <a:t>Sai Jahnavi Gamalapati</a:t>
            </a:r>
            <a:endParaRPr/>
          </a:p>
          <a:p>
            <a:pPr indent="0" lvl="0" marL="0" marR="0" rtl="0" algn="l">
              <a:spcBef>
                <a:spcPts val="0"/>
              </a:spcBef>
              <a:spcAft>
                <a:spcPts val="0"/>
              </a:spcAft>
              <a:buNone/>
            </a:pPr>
            <a:r>
              <a:rPr i="1" lang="en-US" sz="1100">
                <a:solidFill>
                  <a:srgbClr val="D8D8D8"/>
                </a:solidFill>
                <a:latin typeface="Calibri"/>
                <a:ea typeface="Calibri"/>
                <a:cs typeface="Calibri"/>
                <a:sym typeface="Calibri"/>
              </a:rPr>
              <a:t>Di Zhao</a:t>
            </a:r>
            <a:endParaRPr/>
          </a:p>
          <a:p>
            <a:pPr indent="0" lvl="0" marL="0" marR="0" rtl="0" algn="l">
              <a:spcBef>
                <a:spcPts val="0"/>
              </a:spcBef>
              <a:spcAft>
                <a:spcPts val="0"/>
              </a:spcAft>
              <a:buNone/>
            </a:pPr>
            <a:r>
              <a:rPr i="1" lang="en-US" sz="1100">
                <a:solidFill>
                  <a:srgbClr val="D8D8D8"/>
                </a:solidFill>
                <a:latin typeface="Calibri"/>
                <a:ea typeface="Calibri"/>
                <a:cs typeface="Calibri"/>
                <a:sym typeface="Calibri"/>
              </a:rPr>
              <a:t>Chanikya Digumarty</a:t>
            </a:r>
            <a:endParaRPr i="1" sz="1100">
              <a:solidFill>
                <a:srgbClr val="D8D8D8"/>
              </a:solidFill>
              <a:latin typeface="Calibri"/>
              <a:ea typeface="Calibri"/>
              <a:cs typeface="Calibri"/>
              <a:sym typeface="Calibri"/>
            </a:endParaRPr>
          </a:p>
          <a:p>
            <a:pPr indent="0" lvl="0" marL="0" marR="0" rtl="0" algn="l">
              <a:spcBef>
                <a:spcPts val="0"/>
              </a:spcBef>
              <a:spcAft>
                <a:spcPts val="0"/>
              </a:spcAft>
              <a:buNone/>
            </a:pPr>
            <a:r>
              <a:rPr i="1" lang="en-US" sz="1100">
                <a:solidFill>
                  <a:srgbClr val="D8D8D8"/>
                </a:solidFill>
                <a:latin typeface="Calibri"/>
                <a:ea typeface="Calibri"/>
                <a:cs typeface="Calibri"/>
                <a:sym typeface="Calibri"/>
              </a:rPr>
              <a:t>Varshitha</a:t>
            </a:r>
            <a:endParaRPr i="1" sz="1100">
              <a:solidFill>
                <a:srgbClr val="D8D8D8"/>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pic>
        <p:nvPicPr>
          <p:cNvPr id="452" name="Google Shape;452;p2" title="Decorative"/>
          <p:cNvPicPr preferRelativeResize="0"/>
          <p:nvPr>
            <p:ph idx="2" type="pic"/>
          </p:nvPr>
        </p:nvPicPr>
        <p:blipFill rotWithShape="1">
          <a:blip r:embed="rId3">
            <a:alphaModFix/>
          </a:blip>
          <a:srcRect b="4540" l="0" r="0" t="494"/>
          <a:stretch/>
        </p:blipFill>
        <p:spPr>
          <a:xfrm>
            <a:off x="1" y="10"/>
            <a:ext cx="4910666" cy="6857990"/>
          </a:xfrm>
          <a:prstGeom prst="rect">
            <a:avLst/>
          </a:prstGeom>
          <a:noFill/>
          <a:ln>
            <a:noFill/>
          </a:ln>
        </p:spPr>
      </p:pic>
      <p:sp>
        <p:nvSpPr>
          <p:cNvPr id="453" name="Google Shape;453;p2"/>
          <p:cNvSpPr txBox="1"/>
          <p:nvPr>
            <p:ph idx="1" type="body"/>
          </p:nvPr>
        </p:nvSpPr>
        <p:spPr>
          <a:xfrm>
            <a:off x="6295131" y="879710"/>
            <a:ext cx="4801847" cy="75565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1600"/>
              <a:buNone/>
            </a:pPr>
            <a:r>
              <a:rPr b="1" lang="en-US"/>
              <a:t>Problem Statement</a:t>
            </a:r>
            <a:endParaRPr/>
          </a:p>
        </p:txBody>
      </p:sp>
      <p:sp>
        <p:nvSpPr>
          <p:cNvPr id="454" name="Google Shape;454;p2"/>
          <p:cNvSpPr txBox="1"/>
          <p:nvPr>
            <p:ph idx="3" type="body"/>
          </p:nvPr>
        </p:nvSpPr>
        <p:spPr>
          <a:xfrm>
            <a:off x="6295131" y="1956155"/>
            <a:ext cx="4801847" cy="75565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1600"/>
              <a:buNone/>
            </a:pPr>
            <a:r>
              <a:rPr b="1" i="0" lang="en-US"/>
              <a:t>Key Business Observations</a:t>
            </a:r>
            <a:endParaRPr/>
          </a:p>
        </p:txBody>
      </p:sp>
      <p:sp>
        <p:nvSpPr>
          <p:cNvPr id="455" name="Google Shape;455;p2"/>
          <p:cNvSpPr txBox="1"/>
          <p:nvPr>
            <p:ph idx="4" type="body"/>
          </p:nvPr>
        </p:nvSpPr>
        <p:spPr>
          <a:xfrm>
            <a:off x="6295131" y="3032600"/>
            <a:ext cx="4801847" cy="75565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1600"/>
              <a:buNone/>
            </a:pPr>
            <a:r>
              <a:rPr b="1" i="0" lang="en-US"/>
              <a:t>Summary of the DataSet</a:t>
            </a:r>
            <a:endParaRPr/>
          </a:p>
        </p:txBody>
      </p:sp>
      <p:sp>
        <p:nvSpPr>
          <p:cNvPr id="456" name="Google Shape;456;p2"/>
          <p:cNvSpPr txBox="1"/>
          <p:nvPr>
            <p:ph idx="5" type="body"/>
          </p:nvPr>
        </p:nvSpPr>
        <p:spPr>
          <a:xfrm>
            <a:off x="6295131" y="4109045"/>
            <a:ext cx="4801847" cy="75565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1600"/>
              <a:buNone/>
            </a:pPr>
            <a:r>
              <a:rPr b="1" i="0" lang="en-US"/>
              <a:t>Behaviors of Churned Customers</a:t>
            </a:r>
            <a:endParaRPr/>
          </a:p>
        </p:txBody>
      </p:sp>
      <p:sp>
        <p:nvSpPr>
          <p:cNvPr id="457" name="Google Shape;457;p2"/>
          <p:cNvSpPr txBox="1"/>
          <p:nvPr>
            <p:ph idx="6" type="body"/>
          </p:nvPr>
        </p:nvSpPr>
        <p:spPr>
          <a:xfrm>
            <a:off x="6295131" y="5185490"/>
            <a:ext cx="4801847" cy="75565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1600"/>
              <a:buNone/>
            </a:pPr>
            <a:r>
              <a:rPr b="1" lang="en-US"/>
              <a:t>Recommendations</a:t>
            </a:r>
            <a:endParaRPr/>
          </a:p>
        </p:txBody>
      </p:sp>
      <p:sp>
        <p:nvSpPr>
          <p:cNvPr id="458" name="Google Shape;458;p2"/>
          <p:cNvSpPr txBox="1"/>
          <p:nvPr>
            <p:ph idx="7" type="body"/>
          </p:nvPr>
        </p:nvSpPr>
        <p:spPr>
          <a:xfrm>
            <a:off x="5084074" y="879710"/>
            <a:ext cx="741082" cy="755650"/>
          </a:xfrm>
          <a:prstGeom prst="rect">
            <a:avLst/>
          </a:prstGeom>
          <a:noFill/>
          <a:ln>
            <a:noFill/>
          </a:ln>
        </p:spPr>
        <p:txBody>
          <a:bodyPr anchorCtr="0" anchor="ctr" bIns="45700" lIns="91425" spcFirstLastPara="1" rIns="0" wrap="square" tIns="45700">
            <a:noAutofit/>
          </a:bodyPr>
          <a:lstStyle/>
          <a:p>
            <a:pPr indent="0" lvl="0" marL="0" rtl="0" algn="r">
              <a:lnSpc>
                <a:spcPct val="90000"/>
              </a:lnSpc>
              <a:spcBef>
                <a:spcPts val="0"/>
              </a:spcBef>
              <a:spcAft>
                <a:spcPts val="0"/>
              </a:spcAft>
              <a:buClr>
                <a:schemeClr val="lt1"/>
              </a:buClr>
              <a:buSzPts val="6000"/>
              <a:buNone/>
            </a:pPr>
            <a:r>
              <a:t/>
            </a:r>
            <a:endParaRPr/>
          </a:p>
        </p:txBody>
      </p:sp>
      <p:sp>
        <p:nvSpPr>
          <p:cNvPr id="459" name="Google Shape;459;p2"/>
          <p:cNvSpPr txBox="1"/>
          <p:nvPr>
            <p:ph idx="8" type="body"/>
          </p:nvPr>
        </p:nvSpPr>
        <p:spPr>
          <a:xfrm>
            <a:off x="5084074" y="1956155"/>
            <a:ext cx="741082" cy="755650"/>
          </a:xfrm>
          <a:prstGeom prst="rect">
            <a:avLst/>
          </a:prstGeom>
          <a:noFill/>
          <a:ln>
            <a:noFill/>
          </a:ln>
        </p:spPr>
        <p:txBody>
          <a:bodyPr anchorCtr="0" anchor="ctr" bIns="45700" lIns="91425" spcFirstLastPara="1" rIns="0" wrap="square" tIns="45700">
            <a:noAutofit/>
          </a:bodyPr>
          <a:lstStyle/>
          <a:p>
            <a:pPr indent="0" lvl="0" marL="0" rtl="0" algn="r">
              <a:lnSpc>
                <a:spcPct val="90000"/>
              </a:lnSpc>
              <a:spcBef>
                <a:spcPts val="0"/>
              </a:spcBef>
              <a:spcAft>
                <a:spcPts val="0"/>
              </a:spcAft>
              <a:buClr>
                <a:schemeClr val="lt1"/>
              </a:buClr>
              <a:buSzPts val="6000"/>
              <a:buNone/>
            </a:pPr>
            <a:r>
              <a:t/>
            </a:r>
            <a:endParaRPr/>
          </a:p>
        </p:txBody>
      </p:sp>
      <p:sp>
        <p:nvSpPr>
          <p:cNvPr id="460" name="Google Shape;460;p2"/>
          <p:cNvSpPr txBox="1"/>
          <p:nvPr>
            <p:ph idx="9" type="body"/>
          </p:nvPr>
        </p:nvSpPr>
        <p:spPr>
          <a:xfrm>
            <a:off x="5084074" y="3032600"/>
            <a:ext cx="741082" cy="755650"/>
          </a:xfrm>
          <a:prstGeom prst="rect">
            <a:avLst/>
          </a:prstGeom>
          <a:noFill/>
          <a:ln>
            <a:noFill/>
          </a:ln>
        </p:spPr>
        <p:txBody>
          <a:bodyPr anchorCtr="0" anchor="ctr" bIns="45700" lIns="91425" spcFirstLastPara="1" rIns="0" wrap="square" tIns="45700">
            <a:noAutofit/>
          </a:bodyPr>
          <a:lstStyle/>
          <a:p>
            <a:pPr indent="0" lvl="0" marL="0" rtl="0" algn="r">
              <a:lnSpc>
                <a:spcPct val="90000"/>
              </a:lnSpc>
              <a:spcBef>
                <a:spcPts val="0"/>
              </a:spcBef>
              <a:spcAft>
                <a:spcPts val="0"/>
              </a:spcAft>
              <a:buClr>
                <a:schemeClr val="lt1"/>
              </a:buClr>
              <a:buSzPts val="6000"/>
              <a:buNone/>
            </a:pPr>
            <a:r>
              <a:t/>
            </a:r>
            <a:endParaRPr/>
          </a:p>
        </p:txBody>
      </p:sp>
      <p:sp>
        <p:nvSpPr>
          <p:cNvPr id="461" name="Google Shape;461;p2"/>
          <p:cNvSpPr txBox="1"/>
          <p:nvPr>
            <p:ph idx="13" type="body"/>
          </p:nvPr>
        </p:nvSpPr>
        <p:spPr>
          <a:xfrm>
            <a:off x="5084074" y="4109045"/>
            <a:ext cx="741082" cy="755650"/>
          </a:xfrm>
          <a:prstGeom prst="rect">
            <a:avLst/>
          </a:prstGeom>
          <a:noFill/>
          <a:ln>
            <a:noFill/>
          </a:ln>
        </p:spPr>
        <p:txBody>
          <a:bodyPr anchorCtr="0" anchor="ctr" bIns="45700" lIns="91425" spcFirstLastPara="1" rIns="0" wrap="square" tIns="45700">
            <a:noAutofit/>
          </a:bodyPr>
          <a:lstStyle/>
          <a:p>
            <a:pPr indent="0" lvl="0" marL="0" rtl="0" algn="r">
              <a:lnSpc>
                <a:spcPct val="90000"/>
              </a:lnSpc>
              <a:spcBef>
                <a:spcPts val="0"/>
              </a:spcBef>
              <a:spcAft>
                <a:spcPts val="0"/>
              </a:spcAft>
              <a:buClr>
                <a:schemeClr val="lt1"/>
              </a:buClr>
              <a:buSzPts val="6000"/>
              <a:buNone/>
            </a:pPr>
            <a:r>
              <a:t/>
            </a:r>
            <a:endParaRPr/>
          </a:p>
        </p:txBody>
      </p:sp>
      <p:sp>
        <p:nvSpPr>
          <p:cNvPr id="462" name="Google Shape;462;p2"/>
          <p:cNvSpPr txBox="1"/>
          <p:nvPr>
            <p:ph idx="14" type="body"/>
          </p:nvPr>
        </p:nvSpPr>
        <p:spPr>
          <a:xfrm>
            <a:off x="5084074" y="5185490"/>
            <a:ext cx="741082" cy="755650"/>
          </a:xfrm>
          <a:prstGeom prst="rect">
            <a:avLst/>
          </a:prstGeom>
          <a:noFill/>
          <a:ln>
            <a:noFill/>
          </a:ln>
        </p:spPr>
        <p:txBody>
          <a:bodyPr anchorCtr="0" anchor="ctr" bIns="45700" lIns="91425" spcFirstLastPara="1" rIns="0" wrap="square" tIns="45700">
            <a:noAutofit/>
          </a:bodyPr>
          <a:lstStyle/>
          <a:p>
            <a:pPr indent="0" lvl="0" marL="0" rtl="0" algn="r">
              <a:lnSpc>
                <a:spcPct val="90000"/>
              </a:lnSpc>
              <a:spcBef>
                <a:spcPts val="0"/>
              </a:spcBef>
              <a:spcAft>
                <a:spcPts val="0"/>
              </a:spcAft>
              <a:buClr>
                <a:schemeClr val="lt1"/>
              </a:buClr>
              <a:buSzPts val="6000"/>
              <a:buNone/>
            </a:pPr>
            <a:r>
              <a:t/>
            </a:r>
            <a:endParaRPr/>
          </a:p>
        </p:txBody>
      </p:sp>
      <p:sp>
        <p:nvSpPr>
          <p:cNvPr id="463" name="Google Shape;463;p2"/>
          <p:cNvSpPr txBox="1"/>
          <p:nvPr>
            <p:ph type="title"/>
          </p:nvPr>
        </p:nvSpPr>
        <p:spPr>
          <a:xfrm>
            <a:off x="6295131" y="-216567"/>
            <a:ext cx="5268796" cy="1025525"/>
          </a:xfrm>
          <a:prstGeom prst="rect">
            <a:avLst/>
          </a:prstGeom>
          <a:noFill/>
          <a:ln>
            <a:noFill/>
          </a:ln>
        </p:spPr>
        <p:txBody>
          <a:bodyPr anchorCtr="0" anchor="b" bIns="0" lIns="0" spcFirstLastPara="1" rIns="91425" wrap="square" tIns="45700">
            <a:normAutofit/>
          </a:bodyPr>
          <a:lstStyle/>
          <a:p>
            <a:pPr indent="0" lvl="0" marL="0" rtl="0" algn="l">
              <a:lnSpc>
                <a:spcPct val="90000"/>
              </a:lnSpc>
              <a:spcBef>
                <a:spcPts val="0"/>
              </a:spcBef>
              <a:spcAft>
                <a:spcPts val="0"/>
              </a:spcAft>
              <a:buClr>
                <a:schemeClr val="dk2"/>
              </a:buClr>
              <a:buSzPts val="2800"/>
              <a:buFont typeface="Corbel"/>
              <a:buNone/>
            </a:pPr>
            <a:r>
              <a:rPr lang="en-US" sz="2800"/>
              <a:t>Table of Contents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3"/>
          <p:cNvSpPr txBox="1"/>
          <p:nvPr>
            <p:ph idx="1" type="body"/>
          </p:nvPr>
        </p:nvSpPr>
        <p:spPr>
          <a:xfrm>
            <a:off x="0" y="3206186"/>
            <a:ext cx="12192000" cy="3651813"/>
          </a:xfrm>
          <a:prstGeom prst="rect">
            <a:avLst/>
          </a:prstGeom>
          <a:solidFill>
            <a:schemeClr val="accent2"/>
          </a:solidFill>
          <a:ln>
            <a:noFill/>
          </a:ln>
        </p:spPr>
        <p:txBody>
          <a:bodyPr anchorCtr="0" anchor="t" bIns="45700" lIns="5400000" spcFirstLastPara="1" rIns="1800000" wrap="square" tIns="216000">
            <a:noAutofit/>
          </a:bodyPr>
          <a:lstStyle/>
          <a:p>
            <a:pPr indent="0" lvl="0" marL="0" rtl="0" algn="just">
              <a:lnSpc>
                <a:spcPct val="100000"/>
              </a:lnSpc>
              <a:spcBef>
                <a:spcPts val="0"/>
              </a:spcBef>
              <a:spcAft>
                <a:spcPts val="0"/>
              </a:spcAft>
              <a:buClr>
                <a:schemeClr val="lt1"/>
              </a:buClr>
              <a:buSzPts val="1400"/>
              <a:buNone/>
            </a:pPr>
            <a:r>
              <a:rPr lang="en-US">
                <a:latin typeface="Sorts Mill Goudy"/>
                <a:ea typeface="Sorts Mill Goudy"/>
                <a:cs typeface="Sorts Mill Goudy"/>
                <a:sym typeface="Sorts Mill Goudy"/>
              </a:rPr>
              <a:t>A Wireless </a:t>
            </a:r>
            <a:r>
              <a:rPr lang="en-US" sz="1400">
                <a:latin typeface="Sorts Mill Goudy"/>
                <a:ea typeface="Sorts Mill Goudy"/>
                <a:cs typeface="Sorts Mill Goudy"/>
                <a:sym typeface="Sorts Mill Goudy"/>
              </a:rPr>
              <a:t>Company is concerned about customer retention rates and wants to know what is causing customers to switch/cancel the network provider. </a:t>
            </a:r>
            <a:endParaRPr/>
          </a:p>
          <a:p>
            <a:pPr indent="0" lvl="0" marL="0" rtl="0" algn="just">
              <a:lnSpc>
                <a:spcPct val="100000"/>
              </a:lnSpc>
              <a:spcBef>
                <a:spcPts val="1000"/>
              </a:spcBef>
              <a:spcAft>
                <a:spcPts val="0"/>
              </a:spcAft>
              <a:buClr>
                <a:schemeClr val="lt1"/>
              </a:buClr>
              <a:buSzPts val="1400"/>
              <a:buNone/>
            </a:pPr>
            <a:r>
              <a:rPr lang="en-US" sz="1400">
                <a:latin typeface="Sorts Mill Goudy"/>
                <a:ea typeface="Sorts Mill Goudy"/>
                <a:cs typeface="Sorts Mill Goudy"/>
                <a:sym typeface="Sorts Mill Goudy"/>
              </a:rPr>
              <a:t>The aim of this project is to create a churn prediction model to identify the nature of customers that will churn out. Based on the analysis we provide recommendations and understand the variables that are most </a:t>
            </a:r>
            <a:r>
              <a:rPr lang="en-US">
                <a:latin typeface="Sorts Mill Goudy"/>
                <a:ea typeface="Sorts Mill Goudy"/>
                <a:cs typeface="Sorts Mill Goudy"/>
                <a:sym typeface="Sorts Mill Goudy"/>
              </a:rPr>
              <a:t>contributing to customer churn</a:t>
            </a:r>
            <a:endParaRPr sz="1400">
              <a:latin typeface="Sorts Mill Goudy"/>
              <a:ea typeface="Sorts Mill Goudy"/>
              <a:cs typeface="Sorts Mill Goudy"/>
              <a:sym typeface="Sorts Mill Goudy"/>
            </a:endParaRPr>
          </a:p>
          <a:p>
            <a:pPr indent="0" lvl="0" marL="0" rtl="0" algn="just">
              <a:lnSpc>
                <a:spcPct val="100000"/>
              </a:lnSpc>
              <a:spcBef>
                <a:spcPts val="1000"/>
              </a:spcBef>
              <a:spcAft>
                <a:spcPts val="0"/>
              </a:spcAft>
              <a:buClr>
                <a:schemeClr val="lt1"/>
              </a:buClr>
              <a:buSzPts val="1400"/>
              <a:buNone/>
            </a:pPr>
            <a:r>
              <a:t/>
            </a:r>
            <a:endParaRPr sz="1400">
              <a:latin typeface="Sorts Mill Goudy"/>
              <a:ea typeface="Sorts Mill Goudy"/>
              <a:cs typeface="Sorts Mill Goudy"/>
              <a:sym typeface="Sorts Mill Goudy"/>
            </a:endParaRPr>
          </a:p>
        </p:txBody>
      </p:sp>
      <p:sp>
        <p:nvSpPr>
          <p:cNvPr id="469" name="Google Shape;469;p3"/>
          <p:cNvSpPr txBox="1"/>
          <p:nvPr>
            <p:ph type="title"/>
          </p:nvPr>
        </p:nvSpPr>
        <p:spPr>
          <a:xfrm>
            <a:off x="5278053" y="1775520"/>
            <a:ext cx="6435524" cy="1325563"/>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2"/>
              </a:buClr>
              <a:buSzPts val="4400"/>
              <a:buFont typeface="Corbel"/>
              <a:buNone/>
            </a:pPr>
            <a:r>
              <a:rPr lang="en-US"/>
              <a:t>Problem Statement</a:t>
            </a:r>
            <a:endParaRPr/>
          </a:p>
        </p:txBody>
      </p:sp>
      <p:pic>
        <p:nvPicPr>
          <p:cNvPr id="470" name="Google Shape;470;p3" title="Decorative"/>
          <p:cNvPicPr preferRelativeResize="0"/>
          <p:nvPr>
            <p:ph idx="2" type="pic"/>
          </p:nvPr>
        </p:nvPicPr>
        <p:blipFill rotWithShape="1">
          <a:blip r:embed="rId3">
            <a:alphaModFix/>
          </a:blip>
          <a:srcRect b="0" l="0" r="0" t="0"/>
          <a:stretch/>
        </p:blipFill>
        <p:spPr>
          <a:xfrm>
            <a:off x="971836" y="1"/>
            <a:ext cx="3523423" cy="3206186"/>
          </a:xfrm>
          <a:prstGeom prst="rect">
            <a:avLst/>
          </a:prstGeom>
          <a:solidFill>
            <a:srgbClr val="F2F2F2"/>
          </a:solidFill>
          <a:ln>
            <a:noFill/>
          </a:ln>
        </p:spPr>
      </p:pic>
      <p:pic>
        <p:nvPicPr>
          <p:cNvPr id="471" name="Google Shape;471;p3" title="Decorative"/>
          <p:cNvPicPr preferRelativeResize="0"/>
          <p:nvPr>
            <p:ph idx="3" type="pic"/>
          </p:nvPr>
        </p:nvPicPr>
        <p:blipFill rotWithShape="1">
          <a:blip r:embed="rId4">
            <a:alphaModFix/>
          </a:blip>
          <a:srcRect b="0" l="0" r="0" t="0"/>
          <a:stretch/>
        </p:blipFill>
        <p:spPr>
          <a:xfrm>
            <a:off x="971836" y="3358587"/>
            <a:ext cx="3523423" cy="3206186"/>
          </a:xfrm>
          <a:prstGeom prst="rect">
            <a:avLst/>
          </a:prstGeom>
          <a:solidFill>
            <a:srgbClr val="F2F2F2"/>
          </a:solid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4"/>
          <p:cNvSpPr txBox="1"/>
          <p:nvPr>
            <p:ph type="title"/>
          </p:nvPr>
        </p:nvSpPr>
        <p:spPr>
          <a:xfrm>
            <a:off x="3887227" y="148049"/>
            <a:ext cx="3686159" cy="670560"/>
          </a:xfrm>
          <a:prstGeom prst="rect">
            <a:avLst/>
          </a:prstGeom>
          <a:noFill/>
          <a:ln>
            <a:noFill/>
          </a:ln>
        </p:spPr>
        <p:txBody>
          <a:bodyPr anchorCtr="0" anchor="t" bIns="45700" lIns="0" spcFirstLastPara="1" rIns="91425" wrap="square" tIns="45700">
            <a:normAutofit/>
          </a:bodyPr>
          <a:lstStyle/>
          <a:p>
            <a:pPr indent="0" lvl="0" marL="0" rtl="0" algn="l">
              <a:lnSpc>
                <a:spcPct val="90000"/>
              </a:lnSpc>
              <a:spcBef>
                <a:spcPts val="0"/>
              </a:spcBef>
              <a:spcAft>
                <a:spcPts val="0"/>
              </a:spcAft>
              <a:buClr>
                <a:schemeClr val="lt1"/>
              </a:buClr>
              <a:buSzPts val="2400"/>
              <a:buFont typeface="Corbel"/>
              <a:buNone/>
            </a:pPr>
            <a:r>
              <a:rPr b="1" i="0" lang="en-US" sz="2400"/>
              <a:t>Summary of the Dataset</a:t>
            </a:r>
            <a:endParaRPr sz="2400"/>
          </a:p>
        </p:txBody>
      </p:sp>
      <p:sp>
        <p:nvSpPr>
          <p:cNvPr id="477" name="Google Shape;477;p4"/>
          <p:cNvSpPr txBox="1"/>
          <p:nvPr>
            <p:ph idx="3" type="body"/>
          </p:nvPr>
        </p:nvSpPr>
        <p:spPr>
          <a:xfrm>
            <a:off x="3989978" y="748938"/>
            <a:ext cx="4493622" cy="5773782"/>
          </a:xfrm>
          <a:prstGeom prst="rect">
            <a:avLst/>
          </a:prstGeom>
          <a:noFill/>
          <a:ln>
            <a:noFill/>
          </a:ln>
        </p:spPr>
        <p:txBody>
          <a:bodyPr anchorCtr="0" anchor="t" bIns="45700" lIns="0" spcFirstLastPara="1" rIns="91425" wrap="square" tIns="72000">
            <a:normAutofit/>
          </a:bodyPr>
          <a:lstStyle/>
          <a:p>
            <a:pPr indent="-228600" lvl="0" marL="228600" rtl="0" algn="l">
              <a:lnSpc>
                <a:spcPct val="90000"/>
              </a:lnSpc>
              <a:spcBef>
                <a:spcPts val="0"/>
              </a:spcBef>
              <a:spcAft>
                <a:spcPts val="0"/>
              </a:spcAft>
              <a:buClr>
                <a:schemeClr val="lt1"/>
              </a:buClr>
              <a:buSzPts val="1400"/>
              <a:buFont typeface="Noto Sans Symbols"/>
              <a:buChar char="✔"/>
            </a:pPr>
            <a:r>
              <a:rPr lang="en-US"/>
              <a:t>Dataset BEFORE re-ordering: (182343,68)</a:t>
            </a:r>
            <a:endParaRPr/>
          </a:p>
          <a:p>
            <a:pPr indent="-228600" lvl="0" marL="228600" rtl="0" algn="l">
              <a:lnSpc>
                <a:spcPct val="90000"/>
              </a:lnSpc>
              <a:spcBef>
                <a:spcPts val="1000"/>
              </a:spcBef>
              <a:spcAft>
                <a:spcPts val="0"/>
              </a:spcAft>
              <a:buClr>
                <a:schemeClr val="lt1"/>
              </a:buClr>
              <a:buSzPts val="1400"/>
              <a:buFont typeface="Noto Sans Symbols"/>
              <a:buChar char="✔"/>
            </a:pPr>
            <a:r>
              <a:rPr lang="en-US"/>
              <a:t>Dataset AFTER re-ordering months: (66469,187)</a:t>
            </a:r>
            <a:endParaRPr/>
          </a:p>
          <a:p>
            <a:pPr indent="-228600" lvl="0" marL="228600" rtl="0" algn="l">
              <a:lnSpc>
                <a:spcPct val="90000"/>
              </a:lnSpc>
              <a:spcBef>
                <a:spcPts val="1000"/>
              </a:spcBef>
              <a:spcAft>
                <a:spcPts val="0"/>
              </a:spcAft>
              <a:buClr>
                <a:schemeClr val="lt1"/>
              </a:buClr>
              <a:buSzPts val="1400"/>
              <a:buFont typeface="Noto Sans Symbols"/>
              <a:buChar char="✔"/>
            </a:pPr>
            <a:r>
              <a:rPr lang="en-US"/>
              <a:t>Final Data (after outlier/missing values): (66469,59)</a:t>
            </a:r>
            <a:endParaRPr/>
          </a:p>
          <a:p>
            <a:pPr indent="-228600" lvl="0" marL="228600" rtl="0" algn="l">
              <a:lnSpc>
                <a:spcPct val="90000"/>
              </a:lnSpc>
              <a:spcBef>
                <a:spcPts val="1000"/>
              </a:spcBef>
              <a:spcAft>
                <a:spcPts val="0"/>
              </a:spcAft>
              <a:buClr>
                <a:schemeClr val="lt1"/>
              </a:buClr>
              <a:buSzPts val="1400"/>
              <a:buFont typeface="Noto Sans Symbols"/>
              <a:buChar char="✔"/>
            </a:pPr>
            <a:r>
              <a:rPr lang="en-US"/>
              <a:t>44 Continuous features (After removing correlations)</a:t>
            </a:r>
            <a:endParaRPr/>
          </a:p>
          <a:p>
            <a:pPr indent="-228600" lvl="0" marL="228600" rtl="0" algn="l">
              <a:lnSpc>
                <a:spcPct val="90000"/>
              </a:lnSpc>
              <a:spcBef>
                <a:spcPts val="1000"/>
              </a:spcBef>
              <a:spcAft>
                <a:spcPts val="0"/>
              </a:spcAft>
              <a:buClr>
                <a:schemeClr val="lt1"/>
              </a:buClr>
              <a:buSzPts val="1400"/>
              <a:buFont typeface="Noto Sans Symbols"/>
              <a:buChar char="✔"/>
            </a:pPr>
            <a:r>
              <a:rPr lang="en-US"/>
              <a:t>15 Categorical features</a:t>
            </a:r>
            <a:endParaRPr/>
          </a:p>
          <a:p>
            <a:pPr indent="-228600" lvl="0" marL="228600" rtl="0" algn="l">
              <a:lnSpc>
                <a:spcPct val="90000"/>
              </a:lnSpc>
              <a:spcBef>
                <a:spcPts val="1000"/>
              </a:spcBef>
              <a:spcAft>
                <a:spcPts val="0"/>
              </a:spcAft>
              <a:buClr>
                <a:schemeClr val="lt1"/>
              </a:buClr>
              <a:buSzPts val="1400"/>
              <a:buFont typeface="Noto Sans Symbols"/>
              <a:buChar char="✔"/>
            </a:pPr>
            <a:r>
              <a:rPr lang="en-US"/>
              <a:t>Target Variable is Churn </a:t>
            </a:r>
            <a:endParaRPr/>
          </a:p>
          <a:p>
            <a:pPr indent="-228600" lvl="1" marL="685800" rtl="0" algn="l">
              <a:lnSpc>
                <a:spcPct val="90000"/>
              </a:lnSpc>
              <a:spcBef>
                <a:spcPts val="500"/>
              </a:spcBef>
              <a:spcAft>
                <a:spcPts val="0"/>
              </a:spcAft>
              <a:buClr>
                <a:schemeClr val="lt1"/>
              </a:buClr>
              <a:buSzPts val="1200"/>
              <a:buChar char="•"/>
            </a:pPr>
            <a:r>
              <a:rPr lang="en-US"/>
              <a:t>20.9% (Churn-1)</a:t>
            </a:r>
            <a:endParaRPr/>
          </a:p>
          <a:p>
            <a:pPr indent="-228600" lvl="1" marL="685800" rtl="0" algn="l">
              <a:lnSpc>
                <a:spcPct val="90000"/>
              </a:lnSpc>
              <a:spcBef>
                <a:spcPts val="500"/>
              </a:spcBef>
              <a:spcAft>
                <a:spcPts val="0"/>
              </a:spcAft>
              <a:buClr>
                <a:schemeClr val="lt1"/>
              </a:buClr>
              <a:buSzPts val="1200"/>
              <a:buChar char="•"/>
            </a:pPr>
            <a:r>
              <a:rPr lang="en-US"/>
              <a:t>79.1% (Non-Churn-0)</a:t>
            </a:r>
            <a:endParaRPr/>
          </a:p>
          <a:p>
            <a:pPr indent="-228600" lvl="0" marL="228600" rtl="0" algn="l">
              <a:lnSpc>
                <a:spcPct val="90000"/>
              </a:lnSpc>
              <a:spcBef>
                <a:spcPts val="1000"/>
              </a:spcBef>
              <a:spcAft>
                <a:spcPts val="0"/>
              </a:spcAft>
              <a:buClr>
                <a:schemeClr val="lt1"/>
              </a:buClr>
              <a:buSzPts val="1400"/>
              <a:buFont typeface="Noto Sans Symbols"/>
              <a:buChar char="✔"/>
            </a:pPr>
            <a:r>
              <a:rPr lang="en-US"/>
              <a:t>Predictor Categories across 3 months (June/July/Aug)</a:t>
            </a:r>
            <a:endParaRPr/>
          </a:p>
          <a:p>
            <a:pPr indent="-228600" lvl="1" marL="685800" rtl="0" algn="l">
              <a:lnSpc>
                <a:spcPct val="90000"/>
              </a:lnSpc>
              <a:spcBef>
                <a:spcPts val="500"/>
              </a:spcBef>
              <a:spcAft>
                <a:spcPts val="0"/>
              </a:spcAft>
              <a:buClr>
                <a:schemeClr val="lt1"/>
              </a:buClr>
              <a:buSzPts val="1200"/>
              <a:buChar char="•"/>
            </a:pPr>
            <a:r>
              <a:rPr lang="en-US"/>
              <a:t>User Category (user_intake,user_lifetime etc.)</a:t>
            </a:r>
            <a:endParaRPr/>
          </a:p>
          <a:p>
            <a:pPr indent="-228600" lvl="1" marL="685800" rtl="0" algn="l">
              <a:lnSpc>
                <a:spcPct val="90000"/>
              </a:lnSpc>
              <a:spcBef>
                <a:spcPts val="500"/>
              </a:spcBef>
              <a:spcAft>
                <a:spcPts val="0"/>
              </a:spcAft>
              <a:buClr>
                <a:schemeClr val="lt1"/>
              </a:buClr>
              <a:buSzPts val="1200"/>
              <a:buChar char="•"/>
            </a:pPr>
            <a:r>
              <a:rPr lang="en-US"/>
              <a:t>User Reload (user_does_reload count etc.)</a:t>
            </a:r>
            <a:endParaRPr/>
          </a:p>
          <a:p>
            <a:pPr indent="-228600" lvl="1" marL="685800" rtl="0" algn="l">
              <a:lnSpc>
                <a:spcPct val="90000"/>
              </a:lnSpc>
              <a:spcBef>
                <a:spcPts val="500"/>
              </a:spcBef>
              <a:spcAft>
                <a:spcPts val="0"/>
              </a:spcAft>
              <a:buClr>
                <a:schemeClr val="lt1"/>
              </a:buClr>
              <a:buSzPts val="1200"/>
              <a:buChar char="•"/>
            </a:pPr>
            <a:r>
              <a:rPr lang="en-US"/>
              <a:t>Call Outgoing Data (calls_outgoing_count, spendings etc.)</a:t>
            </a:r>
            <a:endParaRPr/>
          </a:p>
          <a:p>
            <a:pPr indent="-228600" lvl="1" marL="685800" rtl="0" algn="l">
              <a:lnSpc>
                <a:spcPct val="90000"/>
              </a:lnSpc>
              <a:spcBef>
                <a:spcPts val="500"/>
              </a:spcBef>
              <a:spcAft>
                <a:spcPts val="0"/>
              </a:spcAft>
              <a:buClr>
                <a:schemeClr val="lt1"/>
              </a:buClr>
              <a:buSzPts val="1200"/>
              <a:buChar char="•"/>
            </a:pPr>
            <a:r>
              <a:rPr lang="en-US"/>
              <a:t>SMS Outgoing Data (sms_outgoing_count, spendings etc.)</a:t>
            </a:r>
            <a:endParaRPr/>
          </a:p>
          <a:p>
            <a:pPr indent="-228600" lvl="1" marL="685800" rtl="0" algn="l">
              <a:lnSpc>
                <a:spcPct val="90000"/>
              </a:lnSpc>
              <a:spcBef>
                <a:spcPts val="500"/>
              </a:spcBef>
              <a:spcAft>
                <a:spcPts val="0"/>
              </a:spcAft>
              <a:buClr>
                <a:schemeClr val="lt1"/>
              </a:buClr>
              <a:buSzPts val="1200"/>
              <a:buChar char="•"/>
            </a:pPr>
            <a:r>
              <a:rPr lang="en-US"/>
              <a:t>SMS Incoming Data (sms_incoming_count, spendings etc.)</a:t>
            </a:r>
            <a:endParaRPr/>
          </a:p>
          <a:p>
            <a:pPr indent="-228600" lvl="1" marL="685800" rtl="0" algn="l">
              <a:lnSpc>
                <a:spcPct val="90000"/>
              </a:lnSpc>
              <a:spcBef>
                <a:spcPts val="500"/>
              </a:spcBef>
              <a:spcAft>
                <a:spcPts val="0"/>
              </a:spcAft>
              <a:buClr>
                <a:schemeClr val="lt1"/>
              </a:buClr>
              <a:buSzPts val="1200"/>
              <a:buChar char="•"/>
            </a:pPr>
            <a:r>
              <a:rPr lang="en-US"/>
              <a:t>GPRS Usage (gprs_session_count, usage, spendings)</a:t>
            </a:r>
            <a:endParaRPr/>
          </a:p>
          <a:p>
            <a:pPr indent="-228600" lvl="1" marL="685800" rtl="0" algn="l">
              <a:lnSpc>
                <a:spcPct val="90000"/>
              </a:lnSpc>
              <a:spcBef>
                <a:spcPts val="500"/>
              </a:spcBef>
              <a:spcAft>
                <a:spcPts val="0"/>
              </a:spcAft>
              <a:buClr>
                <a:schemeClr val="lt1"/>
              </a:buClr>
              <a:buSzPts val="1200"/>
              <a:buChar char="•"/>
            </a:pPr>
            <a:r>
              <a:rPr lang="en-US"/>
              <a:t>Last 100 Data (last_100_reloads_count,sum)</a:t>
            </a:r>
            <a:endParaRPr/>
          </a:p>
          <a:p>
            <a:pPr indent="-228600" lvl="0" marL="228600" rtl="0" algn="l">
              <a:lnSpc>
                <a:spcPct val="90000"/>
              </a:lnSpc>
              <a:spcBef>
                <a:spcPts val="1000"/>
              </a:spcBef>
              <a:spcAft>
                <a:spcPts val="0"/>
              </a:spcAft>
              <a:buClr>
                <a:schemeClr val="lt1"/>
              </a:buClr>
              <a:buSzPts val="1400"/>
              <a:buFont typeface="Noto Sans Symbols"/>
              <a:buChar char="✔"/>
            </a:pPr>
            <a:r>
              <a:rPr lang="en-US"/>
              <a:t>Average Summary Statistics</a:t>
            </a:r>
            <a:endParaRPr/>
          </a:p>
          <a:p>
            <a:pPr indent="-228600" lvl="1" marL="685800" rtl="0" algn="l">
              <a:lnSpc>
                <a:spcPct val="90000"/>
              </a:lnSpc>
              <a:spcBef>
                <a:spcPts val="500"/>
              </a:spcBef>
              <a:spcAft>
                <a:spcPts val="0"/>
              </a:spcAft>
              <a:buClr>
                <a:schemeClr val="lt1"/>
              </a:buClr>
              <a:buSzPts val="1200"/>
              <a:buChar char="•"/>
            </a:pPr>
            <a:r>
              <a:rPr lang="en-US"/>
              <a:t>User lifetime 1100 days</a:t>
            </a:r>
            <a:endParaRPr/>
          </a:p>
          <a:p>
            <a:pPr indent="-228600" lvl="1" marL="685800" rtl="0" algn="l">
              <a:lnSpc>
                <a:spcPct val="90000"/>
              </a:lnSpc>
              <a:spcBef>
                <a:spcPts val="500"/>
              </a:spcBef>
              <a:spcAft>
                <a:spcPts val="0"/>
              </a:spcAft>
              <a:buClr>
                <a:schemeClr val="lt1"/>
              </a:buClr>
              <a:buSzPts val="1200"/>
              <a:buChar char="•"/>
            </a:pPr>
            <a:r>
              <a:rPr lang="en-US"/>
              <a:t>User spendings 7.58$ per month</a:t>
            </a:r>
            <a:endParaRPr/>
          </a:p>
          <a:p>
            <a:pPr indent="-228600" lvl="1" marL="685800" rtl="0" algn="l">
              <a:lnSpc>
                <a:spcPct val="90000"/>
              </a:lnSpc>
              <a:spcBef>
                <a:spcPts val="500"/>
              </a:spcBef>
              <a:spcAft>
                <a:spcPts val="0"/>
              </a:spcAft>
              <a:buClr>
                <a:schemeClr val="lt1"/>
              </a:buClr>
              <a:buSzPts val="1200"/>
              <a:buChar char="•"/>
            </a:pPr>
            <a:r>
              <a:rPr lang="en-US"/>
              <a:t>GPRS spendings 0.23$ per month</a:t>
            </a:r>
            <a:endParaRPr/>
          </a:p>
          <a:p>
            <a:pPr indent="-228600" lvl="1" marL="685800" rtl="0" algn="l">
              <a:lnSpc>
                <a:spcPct val="90000"/>
              </a:lnSpc>
              <a:spcBef>
                <a:spcPts val="500"/>
              </a:spcBef>
              <a:spcAft>
                <a:spcPts val="0"/>
              </a:spcAft>
              <a:buClr>
                <a:schemeClr val="lt1"/>
              </a:buClr>
              <a:buSzPts val="1200"/>
              <a:buChar char="•"/>
            </a:pPr>
            <a:r>
              <a:rPr lang="en-US"/>
              <a:t>SMS spendings 2.5$ per month</a:t>
            </a:r>
            <a:endParaRPr/>
          </a:p>
          <a:p>
            <a:pPr indent="-152400" lvl="1" marL="685800" rtl="0" algn="l">
              <a:lnSpc>
                <a:spcPct val="90000"/>
              </a:lnSpc>
              <a:spcBef>
                <a:spcPts val="500"/>
              </a:spcBef>
              <a:spcAft>
                <a:spcPts val="0"/>
              </a:spcAft>
              <a:buClr>
                <a:schemeClr val="lt1"/>
              </a:buClr>
              <a:buSzPts val="1200"/>
              <a:buNone/>
            </a:pPr>
            <a:r>
              <a:t/>
            </a:r>
            <a:endParaRPr/>
          </a:p>
          <a:p>
            <a:pPr indent="-152400" lvl="1" marL="685800" rtl="0" algn="l">
              <a:lnSpc>
                <a:spcPct val="90000"/>
              </a:lnSpc>
              <a:spcBef>
                <a:spcPts val="500"/>
              </a:spcBef>
              <a:spcAft>
                <a:spcPts val="0"/>
              </a:spcAft>
              <a:buClr>
                <a:schemeClr val="lt1"/>
              </a:buClr>
              <a:buSzPts val="1200"/>
              <a:buNone/>
            </a:pPr>
            <a:r>
              <a:t/>
            </a:r>
            <a:endParaRPr/>
          </a:p>
          <a:p>
            <a:pPr indent="-152400" lvl="1" marL="685800" rtl="0" algn="l">
              <a:lnSpc>
                <a:spcPct val="90000"/>
              </a:lnSpc>
              <a:spcBef>
                <a:spcPts val="500"/>
              </a:spcBef>
              <a:spcAft>
                <a:spcPts val="0"/>
              </a:spcAft>
              <a:buClr>
                <a:schemeClr val="lt1"/>
              </a:buClr>
              <a:buSzPts val="1200"/>
              <a:buNone/>
            </a:pPr>
            <a:r>
              <a:t/>
            </a:r>
            <a:endParaRPr/>
          </a:p>
        </p:txBody>
      </p:sp>
      <p:pic>
        <p:nvPicPr>
          <p:cNvPr descr="A hand holding a cell phone&#10;&#10;Description automatically generated with medium confidence" id="478" name="Google Shape;478;p4"/>
          <p:cNvPicPr preferRelativeResize="0"/>
          <p:nvPr>
            <p:ph idx="2" type="pic"/>
          </p:nvPr>
        </p:nvPicPr>
        <p:blipFill rotWithShape="1">
          <a:blip r:embed="rId3">
            <a:alphaModFix/>
          </a:blip>
          <a:srcRect b="0" l="13922" r="13922" t="0"/>
          <a:stretch/>
        </p:blipFill>
        <p:spPr>
          <a:xfrm>
            <a:off x="0" y="0"/>
            <a:ext cx="3708400" cy="6853712"/>
          </a:xfrm>
          <a:prstGeom prst="rect">
            <a:avLst/>
          </a:prstGeom>
          <a:solidFill>
            <a:srgbClr val="F2F2F2"/>
          </a:solidFill>
          <a:ln>
            <a:noFill/>
          </a:ln>
        </p:spPr>
      </p:pic>
      <p:pic>
        <p:nvPicPr>
          <p:cNvPr descr="A picture containing diagram&#10;&#10;Description automatically generated" id="479" name="Google Shape;479;p4"/>
          <p:cNvPicPr preferRelativeResize="0"/>
          <p:nvPr>
            <p:ph idx="4" type="pic"/>
          </p:nvPr>
        </p:nvPicPr>
        <p:blipFill rotWithShape="1">
          <a:blip r:embed="rId4">
            <a:alphaModFix/>
          </a:blip>
          <a:srcRect b="0" l="35796" r="35795" t="0"/>
          <a:stretch/>
        </p:blipFill>
        <p:spPr>
          <a:xfrm>
            <a:off x="8483600" y="0"/>
            <a:ext cx="3708400" cy="6853712"/>
          </a:xfrm>
          <a:prstGeom prst="rect">
            <a:avLst/>
          </a:prstGeom>
          <a:solidFill>
            <a:srgbClr val="F2F2F2"/>
          </a:solidFill>
          <a:ln>
            <a:noFill/>
          </a:ln>
        </p:spPr>
      </p:pic>
      <p:sp>
        <p:nvSpPr>
          <p:cNvPr id="480" name="Google Shape;480;p4"/>
          <p:cNvSpPr txBox="1"/>
          <p:nvPr/>
        </p:nvSpPr>
        <p:spPr>
          <a:xfrm>
            <a:off x="8483600" y="6853712"/>
            <a:ext cx="3708400" cy="2308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900" u="sng">
                <a:solidFill>
                  <a:schemeClr val="dk1"/>
                </a:solidFill>
                <a:latin typeface="Calibri"/>
                <a:ea typeface="Calibri"/>
                <a:cs typeface="Calibri"/>
                <a:sym typeface="Calibri"/>
                <a:hlinkClick r:id="rId5">
                  <a:extLst>
                    <a:ext uri="{A12FA001-AC4F-418D-AE19-62706E023703}">
                      <ahyp:hlinkClr val="tx"/>
                    </a:ext>
                  </a:extLst>
                </a:hlinkClick>
              </a:rPr>
              <a:t>This Photo</a:t>
            </a:r>
            <a:r>
              <a:rPr lang="en-US" sz="900">
                <a:solidFill>
                  <a:schemeClr val="dk1"/>
                </a:solidFill>
                <a:latin typeface="Calibri"/>
                <a:ea typeface="Calibri"/>
                <a:cs typeface="Calibri"/>
                <a:sym typeface="Calibri"/>
              </a:rPr>
              <a:t> by Unknown Author is licensed under </a:t>
            </a:r>
            <a:r>
              <a:rPr lang="en-US" sz="900" u="sng">
                <a:solidFill>
                  <a:schemeClr val="dk1"/>
                </a:solidFill>
                <a:latin typeface="Calibri"/>
                <a:ea typeface="Calibri"/>
                <a:cs typeface="Calibri"/>
                <a:sym typeface="Calibri"/>
                <a:hlinkClick r:id="rId6">
                  <a:extLst>
                    <a:ext uri="{A12FA001-AC4F-418D-AE19-62706E023703}">
                      <ahyp:hlinkClr val="tx"/>
                    </a:ext>
                  </a:extLst>
                </a:hlinkClick>
              </a:rPr>
              <a:t>CC BY-NC-ND</a:t>
            </a:r>
            <a:endParaRPr sz="90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5"/>
          <p:cNvSpPr txBox="1"/>
          <p:nvPr>
            <p:ph type="title"/>
          </p:nvPr>
        </p:nvSpPr>
        <p:spPr>
          <a:xfrm>
            <a:off x="838200" y="1085004"/>
            <a:ext cx="3085618" cy="1325563"/>
          </a:xfrm>
          <a:prstGeom prst="rect">
            <a:avLst/>
          </a:prstGeom>
          <a:noFill/>
          <a:ln>
            <a:noFill/>
          </a:ln>
        </p:spPr>
        <p:txBody>
          <a:bodyPr anchorCtr="0" anchor="t" bIns="45700" lIns="0" spcFirstLastPara="1" rIns="91425" wrap="square" tIns="45700">
            <a:normAutofit/>
          </a:bodyPr>
          <a:lstStyle/>
          <a:p>
            <a:pPr indent="0" lvl="0" marL="0" rtl="0" algn="l">
              <a:lnSpc>
                <a:spcPct val="90000"/>
              </a:lnSpc>
              <a:spcBef>
                <a:spcPts val="0"/>
              </a:spcBef>
              <a:spcAft>
                <a:spcPts val="0"/>
              </a:spcAft>
              <a:buClr>
                <a:schemeClr val="lt1"/>
              </a:buClr>
              <a:buSzPts val="4400"/>
              <a:buFont typeface="Corbel"/>
              <a:buNone/>
            </a:pPr>
            <a:r>
              <a:rPr b="1" i="0" lang="en-US"/>
              <a:t>Key Business Observations</a:t>
            </a:r>
            <a:endParaRPr/>
          </a:p>
        </p:txBody>
      </p:sp>
      <p:sp>
        <p:nvSpPr>
          <p:cNvPr id="486" name="Google Shape;486;p5"/>
          <p:cNvSpPr txBox="1"/>
          <p:nvPr>
            <p:ph idx="3" type="body"/>
          </p:nvPr>
        </p:nvSpPr>
        <p:spPr>
          <a:xfrm>
            <a:off x="5097821" y="698735"/>
            <a:ext cx="6121722" cy="2158434"/>
          </a:xfrm>
          <a:prstGeom prst="rect">
            <a:avLst/>
          </a:prstGeom>
          <a:noFill/>
          <a:ln>
            <a:noFill/>
          </a:ln>
        </p:spPr>
        <p:txBody>
          <a:bodyPr anchorCtr="0" anchor="t" bIns="45700" lIns="0" spcFirstLastPara="1" rIns="91425" wrap="square" tIns="0">
            <a:noAutofit/>
          </a:bodyPr>
          <a:lstStyle/>
          <a:p>
            <a:pPr indent="-285750" lvl="0" marL="285750" rtl="0" algn="l">
              <a:lnSpc>
                <a:spcPct val="100000"/>
              </a:lnSpc>
              <a:spcBef>
                <a:spcPts val="0"/>
              </a:spcBef>
              <a:spcAft>
                <a:spcPts val="0"/>
              </a:spcAft>
              <a:buClr>
                <a:schemeClr val="dk1"/>
              </a:buClr>
              <a:buSzPts val="1200"/>
              <a:buFont typeface="Arial"/>
              <a:buChar char="•"/>
            </a:pPr>
            <a:r>
              <a:rPr lang="en-US" sz="1200"/>
              <a:t>One of the observations we identified is around 20% of the customers are churning out.</a:t>
            </a:r>
            <a:endParaRPr/>
          </a:p>
          <a:p>
            <a:pPr indent="-285750" lvl="0" marL="285750" rtl="0" algn="l">
              <a:lnSpc>
                <a:spcPct val="100000"/>
              </a:lnSpc>
              <a:spcBef>
                <a:spcPts val="1000"/>
              </a:spcBef>
              <a:spcAft>
                <a:spcPts val="0"/>
              </a:spcAft>
              <a:buClr>
                <a:schemeClr val="dk1"/>
              </a:buClr>
              <a:buSzPts val="1200"/>
              <a:buFont typeface="Arial"/>
              <a:buChar char="•"/>
            </a:pPr>
            <a:r>
              <a:rPr lang="en-US" sz="1200"/>
              <a:t>Specifically in that 20% around 10% are customers are with higher lifetime. Focusing on this set of loyal customers would be the first step.</a:t>
            </a:r>
            <a:endParaRPr/>
          </a:p>
          <a:p>
            <a:pPr indent="-285750" lvl="0" marL="285750" rtl="0" algn="l">
              <a:lnSpc>
                <a:spcPct val="100000"/>
              </a:lnSpc>
              <a:spcBef>
                <a:spcPts val="1000"/>
              </a:spcBef>
              <a:spcAft>
                <a:spcPts val="0"/>
              </a:spcAft>
              <a:buClr>
                <a:schemeClr val="dk1"/>
              </a:buClr>
              <a:buSzPts val="1200"/>
              <a:buFont typeface="Arial"/>
              <a:buChar char="•"/>
            </a:pPr>
            <a:r>
              <a:rPr lang="en-US" sz="1200"/>
              <a:t>August is the critical month where most higher lifetime customers are churning out. Higher activity is observed in June and July months than in August month. </a:t>
            </a:r>
            <a:endParaRPr/>
          </a:p>
          <a:p>
            <a:pPr indent="-285750" lvl="0" marL="285750" rtl="0" algn="l">
              <a:lnSpc>
                <a:spcPct val="100000"/>
              </a:lnSpc>
              <a:spcBef>
                <a:spcPts val="1000"/>
              </a:spcBef>
              <a:spcAft>
                <a:spcPts val="0"/>
              </a:spcAft>
              <a:buClr>
                <a:schemeClr val="dk1"/>
              </a:buClr>
              <a:buSzPts val="1200"/>
              <a:buFont typeface="Arial"/>
              <a:buChar char="•"/>
            </a:pPr>
            <a:r>
              <a:rPr lang="en-US" sz="1200"/>
              <a:t>[Left figure] In June and July months the number of users who do not make outgoing calls, SMS, or reload are more in number than the users who make outgoing calls, SMS, or reload. </a:t>
            </a:r>
            <a:endParaRPr/>
          </a:p>
          <a:p>
            <a:pPr indent="-285750" lvl="0" marL="285750" rtl="0" algn="l">
              <a:lnSpc>
                <a:spcPct val="100000"/>
              </a:lnSpc>
              <a:spcBef>
                <a:spcPts val="1000"/>
              </a:spcBef>
              <a:spcAft>
                <a:spcPts val="0"/>
              </a:spcAft>
              <a:buClr>
                <a:schemeClr val="dk1"/>
              </a:buClr>
              <a:buSzPts val="1200"/>
              <a:buFont typeface="Arial"/>
              <a:buChar char="•"/>
            </a:pPr>
            <a:r>
              <a:rPr lang="en-US" sz="1200"/>
              <a:t>[Right figure] In August month for outgoing calls, and reload we are seeing an inverse relationship where users who churn are showing a higher activity rate in terms of calls and recharge. </a:t>
            </a:r>
            <a:endParaRPr/>
          </a:p>
          <a:p>
            <a:pPr indent="0" lvl="0" marL="0" rtl="0" algn="l">
              <a:lnSpc>
                <a:spcPct val="100000"/>
              </a:lnSpc>
              <a:spcBef>
                <a:spcPts val="1000"/>
              </a:spcBef>
              <a:spcAft>
                <a:spcPts val="0"/>
              </a:spcAft>
              <a:buClr>
                <a:schemeClr val="dk1"/>
              </a:buClr>
              <a:buSzPts val="1200"/>
              <a:buNone/>
            </a:pPr>
            <a:r>
              <a:t/>
            </a:r>
            <a:endParaRPr sz="1200"/>
          </a:p>
          <a:p>
            <a:pPr indent="0" lvl="0" marL="0" rtl="0" algn="l">
              <a:lnSpc>
                <a:spcPct val="100000"/>
              </a:lnSpc>
              <a:spcBef>
                <a:spcPts val="1000"/>
              </a:spcBef>
              <a:spcAft>
                <a:spcPts val="0"/>
              </a:spcAft>
              <a:buClr>
                <a:schemeClr val="dk1"/>
              </a:buClr>
              <a:buSzPts val="1200"/>
              <a:buNone/>
            </a:pPr>
            <a:r>
              <a:t/>
            </a:r>
            <a:endParaRPr sz="1200"/>
          </a:p>
          <a:p>
            <a:pPr indent="0" lvl="0" marL="0" rtl="0" algn="l">
              <a:lnSpc>
                <a:spcPct val="100000"/>
              </a:lnSpc>
              <a:spcBef>
                <a:spcPts val="1000"/>
              </a:spcBef>
              <a:spcAft>
                <a:spcPts val="0"/>
              </a:spcAft>
              <a:buClr>
                <a:schemeClr val="dk1"/>
              </a:buClr>
              <a:buSzPts val="1200"/>
              <a:buNone/>
            </a:pPr>
            <a:r>
              <a:rPr b="1" lang="en-US" sz="1200"/>
              <a:t>                                                                 CHANGE IN TRENDS IN JULY/AUG MONTHS (outgoing calls)</a:t>
            </a:r>
            <a:endParaRPr/>
          </a:p>
          <a:p>
            <a:pPr indent="-209550" lvl="0" marL="285750" rtl="0" algn="l">
              <a:lnSpc>
                <a:spcPct val="100000"/>
              </a:lnSpc>
              <a:spcBef>
                <a:spcPts val="1000"/>
              </a:spcBef>
              <a:spcAft>
                <a:spcPts val="0"/>
              </a:spcAft>
              <a:buClr>
                <a:schemeClr val="dk1"/>
              </a:buClr>
              <a:buSzPts val="1200"/>
              <a:buFont typeface="Arial"/>
              <a:buNone/>
            </a:pPr>
            <a:r>
              <a:t/>
            </a:r>
            <a:endParaRPr sz="1200"/>
          </a:p>
          <a:p>
            <a:pPr indent="-209550" lvl="0" marL="285750" rtl="0" algn="l">
              <a:lnSpc>
                <a:spcPct val="100000"/>
              </a:lnSpc>
              <a:spcBef>
                <a:spcPts val="1000"/>
              </a:spcBef>
              <a:spcAft>
                <a:spcPts val="0"/>
              </a:spcAft>
              <a:buClr>
                <a:schemeClr val="dk1"/>
              </a:buClr>
              <a:buSzPts val="1200"/>
              <a:buFont typeface="Arial"/>
              <a:buNone/>
            </a:pPr>
            <a:r>
              <a:t/>
            </a:r>
            <a:endParaRPr sz="1200"/>
          </a:p>
          <a:p>
            <a:pPr indent="-209550" lvl="0" marL="285750" rtl="0" algn="l">
              <a:lnSpc>
                <a:spcPct val="100000"/>
              </a:lnSpc>
              <a:spcBef>
                <a:spcPts val="1000"/>
              </a:spcBef>
              <a:spcAft>
                <a:spcPts val="0"/>
              </a:spcAft>
              <a:buClr>
                <a:schemeClr val="dk1"/>
              </a:buClr>
              <a:buSzPts val="1200"/>
              <a:buFont typeface="Arial"/>
              <a:buNone/>
            </a:pPr>
            <a:r>
              <a:t/>
            </a:r>
            <a:endParaRPr sz="1200"/>
          </a:p>
          <a:p>
            <a:pPr indent="-209550" lvl="0" marL="285750" rtl="0" algn="l">
              <a:lnSpc>
                <a:spcPct val="100000"/>
              </a:lnSpc>
              <a:spcBef>
                <a:spcPts val="1000"/>
              </a:spcBef>
              <a:spcAft>
                <a:spcPts val="0"/>
              </a:spcAft>
              <a:buClr>
                <a:schemeClr val="dk1"/>
              </a:buClr>
              <a:buSzPts val="1200"/>
              <a:buFont typeface="Arial"/>
              <a:buNone/>
            </a:pPr>
            <a:r>
              <a:t/>
            </a:r>
            <a:endParaRPr sz="1200"/>
          </a:p>
        </p:txBody>
      </p:sp>
      <p:sp>
        <p:nvSpPr>
          <p:cNvPr id="487" name="Google Shape;487;p5"/>
          <p:cNvSpPr txBox="1"/>
          <p:nvPr>
            <p:ph idx="4" type="body"/>
          </p:nvPr>
        </p:nvSpPr>
        <p:spPr>
          <a:xfrm>
            <a:off x="130630" y="3811581"/>
            <a:ext cx="4432662" cy="2663825"/>
          </a:xfrm>
          <a:prstGeom prst="rect">
            <a:avLst/>
          </a:prstGeom>
          <a:noFill/>
          <a:ln>
            <a:noFill/>
          </a:ln>
        </p:spPr>
        <p:txBody>
          <a:bodyPr anchorCtr="0" anchor="t" bIns="45700" lIns="0" spcFirstLastPara="1" rIns="91425" wrap="square" tIns="0">
            <a:normAutofit/>
          </a:bodyPr>
          <a:lstStyle/>
          <a:p>
            <a:pPr indent="0" lvl="0" marL="0" rtl="0" algn="l">
              <a:lnSpc>
                <a:spcPct val="100000"/>
              </a:lnSpc>
              <a:spcBef>
                <a:spcPts val="0"/>
              </a:spcBef>
              <a:spcAft>
                <a:spcPts val="0"/>
              </a:spcAft>
              <a:buClr>
                <a:srgbClr val="212121"/>
              </a:buClr>
              <a:buSzPts val="1200"/>
              <a:buNone/>
            </a:pPr>
            <a:r>
              <a:rPr b="1" i="0" lang="en-US" sz="1200">
                <a:solidFill>
                  <a:srgbClr val="212121"/>
                </a:solidFill>
              </a:rPr>
              <a:t>Our Metric:</a:t>
            </a:r>
            <a:endParaRPr/>
          </a:p>
          <a:p>
            <a:pPr indent="0" lvl="0" marL="0" rtl="0" algn="l">
              <a:lnSpc>
                <a:spcPct val="100000"/>
              </a:lnSpc>
              <a:spcBef>
                <a:spcPts val="1000"/>
              </a:spcBef>
              <a:spcAft>
                <a:spcPts val="0"/>
              </a:spcAft>
              <a:buClr>
                <a:schemeClr val="dk1"/>
              </a:buClr>
              <a:buSzPts val="1200"/>
              <a:buNone/>
            </a:pPr>
            <a:r>
              <a:t/>
            </a:r>
            <a:endParaRPr sz="1200">
              <a:solidFill>
                <a:srgbClr val="212121"/>
              </a:solidFill>
            </a:endParaRPr>
          </a:p>
          <a:p>
            <a:pPr indent="0" lvl="0" marL="0" rtl="0" algn="l">
              <a:lnSpc>
                <a:spcPct val="100000"/>
              </a:lnSpc>
              <a:spcBef>
                <a:spcPts val="1000"/>
              </a:spcBef>
              <a:spcAft>
                <a:spcPts val="0"/>
              </a:spcAft>
              <a:buClr>
                <a:srgbClr val="212121"/>
              </a:buClr>
              <a:buSzPts val="1200"/>
              <a:buNone/>
            </a:pPr>
            <a:r>
              <a:rPr b="0" i="0" lang="en-US" sz="1200">
                <a:solidFill>
                  <a:srgbClr val="212121"/>
                </a:solidFill>
              </a:rPr>
              <a:t>For our Business, Recall is more critical than Precision. Because Recall is dependent on False Negatives. More False negatives would classify churned customers as continuing customers. Hence, we might miss the opportunity to address the problems related to </a:t>
            </a:r>
            <a:r>
              <a:rPr b="0" i="0" lang="en-US" sz="1200">
                <a:solidFill>
                  <a:srgbClr val="212121"/>
                </a:solidFill>
                <a:extLst>
                  <a:ext uri="http://customooxmlschemas.google.com/">
                    <go:slidesCustomData xmlns:go="http://customooxmlschemas.google.com/" textRoundtripDataId="0"/>
                  </a:ext>
                </a:extLst>
              </a:rPr>
              <a:t>them</a:t>
            </a:r>
            <a:r>
              <a:rPr b="0" i="0" lang="en-US" sz="1200">
                <a:solidFill>
                  <a:srgbClr val="212121"/>
                </a:solidFill>
              </a:rPr>
              <a:t>.</a:t>
            </a:r>
            <a:endParaRPr/>
          </a:p>
        </p:txBody>
      </p:sp>
      <p:sp>
        <p:nvSpPr>
          <p:cNvPr id="488" name="Google Shape;488;p5"/>
          <p:cNvSpPr txBox="1"/>
          <p:nvPr/>
        </p:nvSpPr>
        <p:spPr>
          <a:xfrm>
            <a:off x="4745620" y="3437698"/>
            <a:ext cx="7446380" cy="342900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89" name="Google Shape;489;p5"/>
          <p:cNvPicPr preferRelativeResize="0"/>
          <p:nvPr/>
        </p:nvPicPr>
        <p:blipFill rotWithShape="1">
          <a:blip r:embed="rId4">
            <a:alphaModFix/>
          </a:blip>
          <a:srcRect b="0" l="0" r="0" t="0"/>
          <a:stretch/>
        </p:blipFill>
        <p:spPr>
          <a:xfrm>
            <a:off x="5136390" y="4052259"/>
            <a:ext cx="3161623" cy="2098297"/>
          </a:xfrm>
          <a:prstGeom prst="rect">
            <a:avLst/>
          </a:prstGeom>
          <a:solidFill>
            <a:srgbClr val="000000"/>
          </a:solidFill>
          <a:ln cap="sq" cmpd="sng" w="12700">
            <a:solidFill>
              <a:srgbClr val="000000"/>
            </a:solidFill>
            <a:prstDash val="solid"/>
            <a:miter lim="800000"/>
            <a:headEnd len="sm" w="sm" type="none"/>
            <a:tailEnd len="sm" w="sm" type="none"/>
          </a:ln>
          <a:effectLst>
            <a:outerShdw blurRad="254000" rotWithShape="0" algn="bl" dir="2700000" dist="190500" sy="90000">
              <a:srgbClr val="000000">
                <a:alpha val="40000"/>
              </a:srgbClr>
            </a:outerShdw>
          </a:effectLst>
        </p:spPr>
      </p:pic>
      <p:pic>
        <p:nvPicPr>
          <p:cNvPr id="490" name="Google Shape;490;p5"/>
          <p:cNvPicPr preferRelativeResize="0"/>
          <p:nvPr/>
        </p:nvPicPr>
        <p:blipFill rotWithShape="1">
          <a:blip r:embed="rId5">
            <a:alphaModFix/>
          </a:blip>
          <a:srcRect b="0" l="0" r="0" t="0"/>
          <a:stretch/>
        </p:blipFill>
        <p:spPr>
          <a:xfrm>
            <a:off x="8624855" y="4087094"/>
            <a:ext cx="3161623" cy="2114774"/>
          </a:xfrm>
          <a:prstGeom prst="rect">
            <a:avLst/>
          </a:prstGeom>
          <a:solidFill>
            <a:srgbClr val="000000"/>
          </a:solidFill>
          <a:ln cap="sq" cmpd="sng" w="12700">
            <a:solidFill>
              <a:srgbClr val="000000"/>
            </a:solidFill>
            <a:prstDash val="solid"/>
            <a:miter lim="800000"/>
            <a:headEnd len="sm" w="sm" type="none"/>
            <a:tailEnd len="sm" w="sm" type="none"/>
          </a:ln>
          <a:effectLst>
            <a:outerShdw blurRad="254000" rotWithShape="0" algn="bl" dir="2700000" dist="190500" sy="90000">
              <a:srgbClr val="000000">
                <a:alpha val="40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6"/>
          <p:cNvSpPr/>
          <p:nvPr/>
        </p:nvSpPr>
        <p:spPr>
          <a:xfrm>
            <a:off x="705616" y="2796636"/>
            <a:ext cx="2549501" cy="556164"/>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96" name="Google Shape;496;p6"/>
          <p:cNvSpPr txBox="1"/>
          <p:nvPr>
            <p:ph idx="13" type="body"/>
          </p:nvPr>
        </p:nvSpPr>
        <p:spPr>
          <a:xfrm>
            <a:off x="424635" y="986454"/>
            <a:ext cx="5267280" cy="5784110"/>
          </a:xfrm>
          <a:prstGeom prst="rect">
            <a:avLst/>
          </a:prstGeom>
          <a:noFill/>
          <a:ln>
            <a:noFill/>
          </a:ln>
        </p:spPr>
        <p:txBody>
          <a:bodyPr anchorCtr="0" anchor="t" bIns="45700" lIns="0" spcFirstLastPara="1" rIns="91425" wrap="square" tIns="45700">
            <a:noAutofit/>
          </a:bodyPr>
          <a:lstStyle/>
          <a:p>
            <a:pPr indent="-342900" lvl="0" marL="342900" rtl="0" algn="l">
              <a:lnSpc>
                <a:spcPct val="100000"/>
              </a:lnSpc>
              <a:spcBef>
                <a:spcPts val="0"/>
              </a:spcBef>
              <a:spcAft>
                <a:spcPts val="0"/>
              </a:spcAft>
              <a:buClr>
                <a:schemeClr val="lt1"/>
              </a:buClr>
              <a:buSzPts val="1400"/>
              <a:buFont typeface="Corbel"/>
              <a:buAutoNum type="alphaUcPeriod"/>
            </a:pPr>
            <a:r>
              <a:rPr b="0" lang="en-US"/>
              <a:t>Users having a </a:t>
            </a:r>
            <a:r>
              <a:rPr b="1" i="1" lang="en-US"/>
              <a:t>high user lifetime in August month </a:t>
            </a:r>
            <a:r>
              <a:rPr b="0" lang="en-US"/>
              <a:t>are churning out more.</a:t>
            </a:r>
            <a:endParaRPr/>
          </a:p>
          <a:p>
            <a:pPr indent="-342900" lvl="0" marL="342900" rtl="0" algn="l">
              <a:lnSpc>
                <a:spcPct val="100000"/>
              </a:lnSpc>
              <a:spcBef>
                <a:spcPts val="1000"/>
              </a:spcBef>
              <a:spcAft>
                <a:spcPts val="0"/>
              </a:spcAft>
              <a:buClr>
                <a:schemeClr val="lt1"/>
              </a:buClr>
              <a:buSzPts val="1400"/>
              <a:buFont typeface="Corbel"/>
              <a:buAutoNum type="alphaUcPeriod"/>
            </a:pPr>
            <a:r>
              <a:rPr b="0" lang="en-US"/>
              <a:t>For customers who are churning out, we see a </a:t>
            </a:r>
            <a:r>
              <a:rPr b="1" i="1" lang="en-US"/>
              <a:t>decreasing trend in sms_out_going</a:t>
            </a:r>
            <a:r>
              <a:rPr b="0" lang="en-US"/>
              <a:t>. </a:t>
            </a:r>
            <a:endParaRPr/>
          </a:p>
          <a:p>
            <a:pPr indent="-342900" lvl="0" marL="342900" rtl="0" algn="l">
              <a:lnSpc>
                <a:spcPct val="100000"/>
              </a:lnSpc>
              <a:spcBef>
                <a:spcPts val="1000"/>
              </a:spcBef>
              <a:spcAft>
                <a:spcPts val="0"/>
              </a:spcAft>
              <a:buClr>
                <a:schemeClr val="lt1"/>
              </a:buClr>
              <a:buSzPts val="1400"/>
              <a:buFont typeface="Corbel"/>
              <a:buAutoNum type="alphaUcPeriod"/>
            </a:pPr>
            <a:r>
              <a:rPr b="0" lang="en-US"/>
              <a:t>Following are continuous variables that are contributing to                </a:t>
            </a:r>
            <a:r>
              <a:rPr b="1" i="1" lang="en-US"/>
              <a:t>higher   Churn characteristics:</a:t>
            </a:r>
            <a:endParaRPr/>
          </a:p>
          <a:p>
            <a:pPr indent="0" lvl="0" marL="0" rtl="0" algn="l">
              <a:lnSpc>
                <a:spcPct val="100000"/>
              </a:lnSpc>
              <a:spcBef>
                <a:spcPts val="1000"/>
              </a:spcBef>
              <a:spcAft>
                <a:spcPts val="0"/>
              </a:spcAft>
              <a:buClr>
                <a:schemeClr val="lt1"/>
              </a:buClr>
              <a:buSzPts val="1400"/>
              <a:buNone/>
            </a:pPr>
            <a:r>
              <a:rPr b="0" lang="en-US"/>
              <a:t>        Higher</a:t>
            </a:r>
            <a:endParaRPr/>
          </a:p>
          <a:p>
            <a:pPr indent="-285750" lvl="1" marL="971550" rtl="0" algn="l">
              <a:lnSpc>
                <a:spcPct val="90000"/>
              </a:lnSpc>
              <a:spcBef>
                <a:spcPts val="500"/>
              </a:spcBef>
              <a:spcAft>
                <a:spcPts val="0"/>
              </a:spcAft>
              <a:buClr>
                <a:schemeClr val="lt1"/>
              </a:buClr>
              <a:buSzPts val="1400"/>
              <a:buChar char="•"/>
            </a:pPr>
            <a:r>
              <a:rPr b="0" lang="en-US" sz="1400">
                <a:solidFill>
                  <a:schemeClr val="lt1"/>
                </a:solidFill>
              </a:rPr>
              <a:t>6/7_reloads_inactive_days</a:t>
            </a:r>
            <a:endParaRPr sz="1400">
              <a:solidFill>
                <a:schemeClr val="lt1"/>
              </a:solidFill>
            </a:endParaRPr>
          </a:p>
          <a:p>
            <a:pPr indent="-285750" lvl="1" marL="971550" rtl="0" algn="l">
              <a:lnSpc>
                <a:spcPct val="90000"/>
              </a:lnSpc>
              <a:spcBef>
                <a:spcPts val="500"/>
              </a:spcBef>
              <a:spcAft>
                <a:spcPts val="0"/>
              </a:spcAft>
              <a:buClr>
                <a:schemeClr val="lt1"/>
              </a:buClr>
              <a:buSzPts val="1400"/>
              <a:buChar char="•"/>
            </a:pPr>
            <a:r>
              <a:rPr b="0" lang="en-US" sz="1400">
                <a:solidFill>
                  <a:schemeClr val="lt1"/>
                </a:solidFill>
              </a:rPr>
              <a:t>8_reloads_inactive_days, </a:t>
            </a:r>
            <a:r>
              <a:rPr lang="en-US" sz="1400">
                <a:solidFill>
                  <a:schemeClr val="lt1"/>
                </a:solidFill>
              </a:rPr>
              <a:t>8_</a:t>
            </a:r>
            <a:r>
              <a:rPr b="0" lang="en-US" sz="1400">
                <a:solidFill>
                  <a:schemeClr val="lt1"/>
                </a:solidFill>
              </a:rPr>
              <a:t>user_no_outgoing_activity_in_days</a:t>
            </a:r>
            <a:endParaRPr sz="1400">
              <a:solidFill>
                <a:schemeClr val="lt1"/>
              </a:solidFill>
            </a:endParaRPr>
          </a:p>
          <a:p>
            <a:pPr indent="-285750" lvl="0" marL="285750" rtl="0" algn="l">
              <a:lnSpc>
                <a:spcPct val="100000"/>
              </a:lnSpc>
              <a:spcBef>
                <a:spcPts val="1000"/>
              </a:spcBef>
              <a:spcAft>
                <a:spcPts val="0"/>
              </a:spcAft>
              <a:buClr>
                <a:schemeClr val="lt1"/>
              </a:buClr>
              <a:buSzPts val="1400"/>
              <a:buNone/>
            </a:pPr>
            <a:r>
              <a:rPr b="0" lang="en-US"/>
              <a:t>D.    Coming to the remaining variables</a:t>
            </a:r>
            <a:endParaRPr/>
          </a:p>
          <a:p>
            <a:pPr indent="0" lvl="0" marL="0" rtl="0" algn="l">
              <a:lnSpc>
                <a:spcPct val="100000"/>
              </a:lnSpc>
              <a:spcBef>
                <a:spcPts val="1000"/>
              </a:spcBef>
              <a:spcAft>
                <a:spcPts val="0"/>
              </a:spcAft>
              <a:buClr>
                <a:schemeClr val="lt1"/>
              </a:buClr>
              <a:buSzPts val="1400"/>
              <a:buNone/>
            </a:pPr>
            <a:r>
              <a:rPr b="1" i="1" lang="en-US"/>
              <a:t>        Lower values are contributing to a higher churn rate</a:t>
            </a:r>
            <a:r>
              <a:rPr b="0" lang="en-US"/>
              <a:t>.   For example: </a:t>
            </a:r>
            <a:endParaRPr/>
          </a:p>
          <a:p>
            <a:pPr indent="0" lvl="0" marL="0" rtl="0" algn="l">
              <a:lnSpc>
                <a:spcPct val="100000"/>
              </a:lnSpc>
              <a:spcBef>
                <a:spcPts val="1000"/>
              </a:spcBef>
              <a:spcAft>
                <a:spcPts val="0"/>
              </a:spcAft>
              <a:buClr>
                <a:schemeClr val="lt1"/>
              </a:buClr>
              <a:buSzPts val="1400"/>
              <a:buNone/>
            </a:pPr>
            <a:r>
              <a:rPr lang="en-US"/>
              <a:t>        </a:t>
            </a:r>
            <a:r>
              <a:rPr b="0" lang="en-US"/>
              <a:t>sms_incoming_spendings, calls_outgoing_spendings</a:t>
            </a:r>
            <a:endParaRPr/>
          </a:p>
          <a:p>
            <a:pPr indent="0" lvl="0" marL="0" rtl="0" algn="l">
              <a:lnSpc>
                <a:spcPct val="100000"/>
              </a:lnSpc>
              <a:spcBef>
                <a:spcPts val="1000"/>
              </a:spcBef>
              <a:spcAft>
                <a:spcPts val="0"/>
              </a:spcAft>
              <a:buClr>
                <a:schemeClr val="lt1"/>
              </a:buClr>
              <a:buSzPts val="1400"/>
              <a:buNone/>
            </a:pPr>
            <a:r>
              <a:rPr lang="en-US"/>
              <a:t>E.    Based on GINI Impurity, and feature permutation technique, identified the following features in E figure are contributing more in differentiating between churned and non-churned customers.</a:t>
            </a:r>
            <a:endParaRPr/>
          </a:p>
          <a:p>
            <a:pPr indent="0" lvl="0" marL="0" rtl="0" algn="l">
              <a:lnSpc>
                <a:spcPct val="100000"/>
              </a:lnSpc>
              <a:spcBef>
                <a:spcPts val="1000"/>
              </a:spcBef>
              <a:spcAft>
                <a:spcPts val="0"/>
              </a:spcAft>
              <a:buClr>
                <a:schemeClr val="lt1"/>
              </a:buClr>
              <a:buSzPts val="1400"/>
              <a:buNone/>
            </a:pPr>
            <a:br>
              <a:rPr b="0" lang="en-US"/>
            </a:br>
            <a:endParaRPr b="0"/>
          </a:p>
          <a:p>
            <a:pPr indent="0" lvl="0" marL="0" rtl="0" algn="l">
              <a:lnSpc>
                <a:spcPct val="100000"/>
              </a:lnSpc>
              <a:spcBef>
                <a:spcPts val="1000"/>
              </a:spcBef>
              <a:spcAft>
                <a:spcPts val="0"/>
              </a:spcAft>
              <a:buClr>
                <a:schemeClr val="lt1"/>
              </a:buClr>
              <a:buSzPts val="1400"/>
              <a:buNone/>
            </a:pPr>
            <a:r>
              <a:t/>
            </a:r>
            <a:endParaRPr b="0"/>
          </a:p>
          <a:p>
            <a:pPr indent="-196850" lvl="0" marL="285750" rtl="0" algn="l">
              <a:lnSpc>
                <a:spcPct val="100000"/>
              </a:lnSpc>
              <a:spcBef>
                <a:spcPts val="1000"/>
              </a:spcBef>
              <a:spcAft>
                <a:spcPts val="0"/>
              </a:spcAft>
              <a:buClr>
                <a:schemeClr val="lt1"/>
              </a:buClr>
              <a:buSzPts val="1400"/>
              <a:buFont typeface="Noto Sans Symbols"/>
              <a:buNone/>
            </a:pPr>
            <a:r>
              <a:t/>
            </a:r>
            <a:endParaRPr b="0"/>
          </a:p>
          <a:p>
            <a:pPr indent="-196850" lvl="0" marL="285750" rtl="0" algn="l">
              <a:lnSpc>
                <a:spcPct val="100000"/>
              </a:lnSpc>
              <a:spcBef>
                <a:spcPts val="1000"/>
              </a:spcBef>
              <a:spcAft>
                <a:spcPts val="0"/>
              </a:spcAft>
              <a:buClr>
                <a:schemeClr val="lt1"/>
              </a:buClr>
              <a:buSzPts val="1400"/>
              <a:buFont typeface="Noto Sans Symbols"/>
              <a:buNone/>
            </a:pPr>
            <a:r>
              <a:t/>
            </a:r>
            <a:endParaRPr b="0"/>
          </a:p>
          <a:p>
            <a:pPr indent="-196850" lvl="0" marL="285750" rtl="0" algn="l">
              <a:lnSpc>
                <a:spcPct val="100000"/>
              </a:lnSpc>
              <a:spcBef>
                <a:spcPts val="1000"/>
              </a:spcBef>
              <a:spcAft>
                <a:spcPts val="0"/>
              </a:spcAft>
              <a:buClr>
                <a:schemeClr val="lt1"/>
              </a:buClr>
              <a:buSzPts val="1400"/>
              <a:buFont typeface="Noto Sans Symbols"/>
              <a:buNone/>
            </a:pPr>
            <a:r>
              <a:t/>
            </a:r>
            <a:endParaRPr/>
          </a:p>
        </p:txBody>
      </p:sp>
      <p:sp>
        <p:nvSpPr>
          <p:cNvPr id="497" name="Google Shape;497;p6"/>
          <p:cNvSpPr txBox="1"/>
          <p:nvPr>
            <p:ph type="title"/>
          </p:nvPr>
        </p:nvSpPr>
        <p:spPr>
          <a:xfrm>
            <a:off x="450618" y="226512"/>
            <a:ext cx="5469342" cy="602888"/>
          </a:xfrm>
          <a:prstGeom prst="rect">
            <a:avLst/>
          </a:prstGeom>
          <a:noFill/>
          <a:ln>
            <a:noFill/>
          </a:ln>
        </p:spPr>
        <p:txBody>
          <a:bodyPr anchorCtr="0" anchor="b" bIns="45700" lIns="0" spcFirstLastPara="1" rIns="91425" wrap="square" tIns="45700">
            <a:normAutofit/>
          </a:bodyPr>
          <a:lstStyle/>
          <a:p>
            <a:pPr indent="0" lvl="0" marL="0" rtl="0" algn="l">
              <a:lnSpc>
                <a:spcPct val="90000"/>
              </a:lnSpc>
              <a:spcBef>
                <a:spcPts val="0"/>
              </a:spcBef>
              <a:spcAft>
                <a:spcPts val="0"/>
              </a:spcAft>
              <a:buClr>
                <a:schemeClr val="lt1"/>
              </a:buClr>
              <a:buSzPts val="3200"/>
              <a:buFont typeface="Corbel"/>
              <a:buNone/>
            </a:pPr>
            <a:r>
              <a:rPr lang="en-US" sz="3200"/>
              <a:t>Behaviors of Churned Customers</a:t>
            </a:r>
            <a:endParaRPr/>
          </a:p>
        </p:txBody>
      </p:sp>
      <p:sp>
        <p:nvSpPr>
          <p:cNvPr id="498" name="Google Shape;498;p6"/>
          <p:cNvSpPr/>
          <p:nvPr>
            <p:ph idx="5" type="pic"/>
          </p:nvPr>
        </p:nvSpPr>
        <p:spPr>
          <a:xfrm>
            <a:off x="6749917" y="1002146"/>
            <a:ext cx="885235" cy="885235"/>
          </a:xfrm>
          <a:prstGeom prst="ellipse">
            <a:avLst/>
          </a:prstGeom>
          <a:solidFill>
            <a:schemeClr val="lt1"/>
          </a:solidFill>
          <a:ln>
            <a:noFill/>
          </a:ln>
        </p:spPr>
      </p:sp>
      <p:sp>
        <p:nvSpPr>
          <p:cNvPr id="499" name="Google Shape;499;p6"/>
          <p:cNvSpPr/>
          <p:nvPr>
            <p:ph idx="6" type="pic"/>
          </p:nvPr>
        </p:nvSpPr>
        <p:spPr>
          <a:xfrm>
            <a:off x="6749917" y="2291505"/>
            <a:ext cx="885235" cy="885235"/>
          </a:xfrm>
          <a:prstGeom prst="ellipse">
            <a:avLst/>
          </a:prstGeom>
          <a:solidFill>
            <a:schemeClr val="lt1"/>
          </a:solidFill>
          <a:ln>
            <a:noFill/>
          </a:ln>
        </p:spPr>
      </p:sp>
      <p:sp>
        <p:nvSpPr>
          <p:cNvPr id="500" name="Google Shape;500;p6"/>
          <p:cNvSpPr/>
          <p:nvPr>
            <p:ph idx="7" type="pic"/>
          </p:nvPr>
        </p:nvSpPr>
        <p:spPr>
          <a:xfrm>
            <a:off x="6749917" y="3580864"/>
            <a:ext cx="885235" cy="885235"/>
          </a:xfrm>
          <a:prstGeom prst="ellipse">
            <a:avLst/>
          </a:prstGeom>
          <a:solidFill>
            <a:schemeClr val="lt1"/>
          </a:solidFill>
          <a:ln>
            <a:noFill/>
          </a:ln>
        </p:spPr>
      </p:sp>
      <p:sp>
        <p:nvSpPr>
          <p:cNvPr id="501" name="Google Shape;501;p6"/>
          <p:cNvSpPr/>
          <p:nvPr>
            <p:ph idx="8" type="pic"/>
          </p:nvPr>
        </p:nvSpPr>
        <p:spPr>
          <a:xfrm>
            <a:off x="6749917" y="4870223"/>
            <a:ext cx="885235" cy="885235"/>
          </a:xfrm>
          <a:prstGeom prst="ellipse">
            <a:avLst/>
          </a:prstGeom>
          <a:solidFill>
            <a:schemeClr val="lt1"/>
          </a:solidFill>
          <a:ln>
            <a:noFill/>
          </a:ln>
        </p:spPr>
      </p:sp>
      <p:sp>
        <p:nvSpPr>
          <p:cNvPr id="502" name="Google Shape;502;p6"/>
          <p:cNvSpPr txBox="1"/>
          <p:nvPr>
            <p:ph idx="3" type="body"/>
          </p:nvPr>
        </p:nvSpPr>
        <p:spPr>
          <a:xfrm>
            <a:off x="7718323" y="3656265"/>
            <a:ext cx="3977648" cy="73169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1400"/>
              <a:buNone/>
            </a:pPr>
            <a:r>
              <a:t/>
            </a:r>
            <a:endParaRPr/>
          </a:p>
        </p:txBody>
      </p:sp>
      <p:pic>
        <p:nvPicPr>
          <p:cNvPr id="503" name="Google Shape;503;p6"/>
          <p:cNvPicPr preferRelativeResize="0"/>
          <p:nvPr/>
        </p:nvPicPr>
        <p:blipFill rotWithShape="1">
          <a:blip r:embed="rId3">
            <a:alphaModFix/>
          </a:blip>
          <a:srcRect b="0" l="0" r="0" t="0"/>
          <a:stretch/>
        </p:blipFill>
        <p:spPr>
          <a:xfrm>
            <a:off x="6212540" y="432590"/>
            <a:ext cx="2116883" cy="2131932"/>
          </a:xfrm>
          <a:prstGeom prst="rect">
            <a:avLst/>
          </a:prstGeom>
          <a:noFill/>
          <a:ln cap="sq" cmpd="sng" w="9525">
            <a:solidFill>
              <a:srgbClr val="000000"/>
            </a:solidFill>
            <a:prstDash val="solid"/>
            <a:miter lim="800000"/>
            <a:headEnd len="sm" w="sm" type="none"/>
            <a:tailEnd len="sm" w="sm" type="none"/>
          </a:ln>
          <a:effectLst>
            <a:outerShdw blurRad="57150" rotWithShape="0" algn="tl" dir="2700000" dist="50800">
              <a:srgbClr val="000000">
                <a:alpha val="40000"/>
              </a:srgbClr>
            </a:outerShdw>
          </a:effectLst>
        </p:spPr>
      </p:pic>
      <p:sp>
        <p:nvSpPr>
          <p:cNvPr id="504" name="Google Shape;504;p6"/>
          <p:cNvSpPr/>
          <p:nvPr/>
        </p:nvSpPr>
        <p:spPr>
          <a:xfrm>
            <a:off x="6922409" y="605605"/>
            <a:ext cx="357790"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lang="en-US" sz="2400" cap="none">
                <a:solidFill>
                  <a:schemeClr val="accent1"/>
                </a:solidFill>
                <a:latin typeface="Calibri"/>
                <a:ea typeface="Calibri"/>
                <a:cs typeface="Calibri"/>
                <a:sym typeface="Calibri"/>
              </a:rPr>
              <a:t>A</a:t>
            </a:r>
            <a:endParaRPr/>
          </a:p>
        </p:txBody>
      </p:sp>
      <p:grpSp>
        <p:nvGrpSpPr>
          <p:cNvPr id="505" name="Google Shape;505;p6"/>
          <p:cNvGrpSpPr/>
          <p:nvPr/>
        </p:nvGrpSpPr>
        <p:grpSpPr>
          <a:xfrm>
            <a:off x="8388495" y="432589"/>
            <a:ext cx="2116883" cy="2131933"/>
            <a:chOff x="8395204" y="593645"/>
            <a:chExt cx="2116883" cy="2131933"/>
          </a:xfrm>
        </p:grpSpPr>
        <p:pic>
          <p:nvPicPr>
            <p:cNvPr id="506" name="Google Shape;506;p6"/>
            <p:cNvPicPr preferRelativeResize="0"/>
            <p:nvPr/>
          </p:nvPicPr>
          <p:blipFill rotWithShape="1">
            <a:blip r:embed="rId4">
              <a:alphaModFix/>
            </a:blip>
            <a:srcRect b="0" l="0" r="0" t="0"/>
            <a:stretch/>
          </p:blipFill>
          <p:spPr>
            <a:xfrm>
              <a:off x="8395204" y="593645"/>
              <a:ext cx="2116883" cy="2131933"/>
            </a:xfrm>
            <a:prstGeom prst="rect">
              <a:avLst/>
            </a:prstGeom>
            <a:noFill/>
            <a:ln cap="sq" cmpd="sng" w="12700">
              <a:solidFill>
                <a:srgbClr val="000000"/>
              </a:solidFill>
              <a:prstDash val="solid"/>
              <a:miter lim="800000"/>
              <a:headEnd len="sm" w="sm" type="none"/>
              <a:tailEnd len="sm" w="sm" type="none"/>
            </a:ln>
            <a:effectLst>
              <a:outerShdw blurRad="57150" rotWithShape="0" algn="tl" dir="2700000" dist="50800">
                <a:srgbClr val="000000">
                  <a:alpha val="40000"/>
                </a:srgbClr>
              </a:outerShdw>
            </a:effectLst>
          </p:spPr>
        </p:pic>
        <p:sp>
          <p:nvSpPr>
            <p:cNvPr id="507" name="Google Shape;507;p6"/>
            <p:cNvSpPr/>
            <p:nvPr/>
          </p:nvSpPr>
          <p:spPr>
            <a:xfrm>
              <a:off x="9257102" y="701537"/>
              <a:ext cx="349776"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lang="en-US" sz="2400" cap="none">
                  <a:solidFill>
                    <a:schemeClr val="accent1"/>
                  </a:solidFill>
                  <a:latin typeface="Calibri"/>
                  <a:ea typeface="Calibri"/>
                  <a:cs typeface="Calibri"/>
                  <a:sym typeface="Calibri"/>
                </a:rPr>
                <a:t>B</a:t>
              </a:r>
              <a:endParaRPr/>
            </a:p>
          </p:txBody>
        </p:sp>
      </p:grpSp>
      <p:grpSp>
        <p:nvGrpSpPr>
          <p:cNvPr id="508" name="Google Shape;508;p6"/>
          <p:cNvGrpSpPr/>
          <p:nvPr/>
        </p:nvGrpSpPr>
        <p:grpSpPr>
          <a:xfrm>
            <a:off x="6153404" y="2687430"/>
            <a:ext cx="2988353" cy="1513884"/>
            <a:chOff x="6153404" y="4750496"/>
            <a:chExt cx="2988353" cy="1513884"/>
          </a:xfrm>
        </p:grpSpPr>
        <p:pic>
          <p:nvPicPr>
            <p:cNvPr id="509" name="Google Shape;509;p6"/>
            <p:cNvPicPr preferRelativeResize="0"/>
            <p:nvPr/>
          </p:nvPicPr>
          <p:blipFill rotWithShape="1">
            <a:blip r:embed="rId5">
              <a:alphaModFix/>
            </a:blip>
            <a:srcRect b="0" l="3040" r="0" t="0"/>
            <a:stretch/>
          </p:blipFill>
          <p:spPr>
            <a:xfrm>
              <a:off x="6153404" y="4750496"/>
              <a:ext cx="2988353" cy="1513884"/>
            </a:xfrm>
            <a:prstGeom prst="rect">
              <a:avLst/>
            </a:prstGeom>
            <a:solidFill>
              <a:srgbClr val="000000"/>
            </a:solidFill>
            <a:ln cap="sq" cmpd="sng" w="12700">
              <a:solidFill>
                <a:srgbClr val="000000"/>
              </a:solidFill>
              <a:prstDash val="solid"/>
              <a:miter lim="800000"/>
              <a:headEnd len="sm" w="sm" type="none"/>
              <a:tailEnd len="sm" w="sm" type="none"/>
            </a:ln>
            <a:effectLst>
              <a:outerShdw blurRad="254000" rotWithShape="0" algn="bl" dir="2700000" dist="190500" sy="90000">
                <a:srgbClr val="000000">
                  <a:alpha val="40000"/>
                </a:srgbClr>
              </a:outerShdw>
            </a:effectLst>
          </p:spPr>
        </p:pic>
        <p:sp>
          <p:nvSpPr>
            <p:cNvPr id="510" name="Google Shape;510;p6"/>
            <p:cNvSpPr/>
            <p:nvPr/>
          </p:nvSpPr>
          <p:spPr>
            <a:xfrm>
              <a:off x="6922409" y="4828524"/>
              <a:ext cx="357790"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lang="en-US" sz="2400" cap="none">
                  <a:solidFill>
                    <a:schemeClr val="accent1"/>
                  </a:solidFill>
                  <a:latin typeface="Calibri"/>
                  <a:ea typeface="Calibri"/>
                  <a:cs typeface="Calibri"/>
                  <a:sym typeface="Calibri"/>
                </a:rPr>
                <a:t>C</a:t>
              </a:r>
              <a:endParaRPr/>
            </a:p>
          </p:txBody>
        </p:sp>
      </p:grpSp>
      <p:grpSp>
        <p:nvGrpSpPr>
          <p:cNvPr id="511" name="Google Shape;511;p6"/>
          <p:cNvGrpSpPr/>
          <p:nvPr/>
        </p:nvGrpSpPr>
        <p:grpSpPr>
          <a:xfrm>
            <a:off x="9201130" y="2687430"/>
            <a:ext cx="2750914" cy="1513884"/>
            <a:chOff x="9278757" y="4976561"/>
            <a:chExt cx="2750914" cy="1513884"/>
          </a:xfrm>
        </p:grpSpPr>
        <p:pic>
          <p:nvPicPr>
            <p:cNvPr id="512" name="Google Shape;512;p6"/>
            <p:cNvPicPr preferRelativeResize="0"/>
            <p:nvPr/>
          </p:nvPicPr>
          <p:blipFill rotWithShape="1">
            <a:blip r:embed="rId6">
              <a:alphaModFix/>
            </a:blip>
            <a:srcRect b="0" l="0" r="0" t="0"/>
            <a:stretch/>
          </p:blipFill>
          <p:spPr>
            <a:xfrm>
              <a:off x="9278757" y="4976561"/>
              <a:ext cx="2750914" cy="1513884"/>
            </a:xfrm>
            <a:prstGeom prst="rect">
              <a:avLst/>
            </a:prstGeom>
            <a:solidFill>
              <a:srgbClr val="000000"/>
            </a:solidFill>
            <a:ln cap="sq" cmpd="sng" w="12700">
              <a:solidFill>
                <a:srgbClr val="000000"/>
              </a:solidFill>
              <a:prstDash val="solid"/>
              <a:miter lim="800000"/>
              <a:headEnd len="sm" w="sm" type="none"/>
              <a:tailEnd len="sm" w="sm" type="none"/>
            </a:ln>
            <a:effectLst>
              <a:outerShdw blurRad="254000" rotWithShape="0" algn="bl" dir="2700000" dist="190500" sy="90000">
                <a:srgbClr val="000000">
                  <a:alpha val="40000"/>
                </a:srgbClr>
              </a:outerShdw>
            </a:effectLst>
          </p:spPr>
        </p:pic>
        <p:sp>
          <p:nvSpPr>
            <p:cNvPr id="513" name="Google Shape;513;p6"/>
            <p:cNvSpPr/>
            <p:nvPr/>
          </p:nvSpPr>
          <p:spPr>
            <a:xfrm>
              <a:off x="10504873" y="5061695"/>
              <a:ext cx="372218"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lang="en-US" sz="2400" cap="none">
                  <a:solidFill>
                    <a:schemeClr val="accent1"/>
                  </a:solidFill>
                  <a:latin typeface="Calibri"/>
                  <a:ea typeface="Calibri"/>
                  <a:cs typeface="Calibri"/>
                  <a:sym typeface="Calibri"/>
                </a:rPr>
                <a:t>D</a:t>
              </a:r>
              <a:endParaRPr/>
            </a:p>
          </p:txBody>
        </p:sp>
      </p:grpSp>
      <p:pic>
        <p:nvPicPr>
          <p:cNvPr id="514" name="Google Shape;514;p6"/>
          <p:cNvPicPr preferRelativeResize="0"/>
          <p:nvPr/>
        </p:nvPicPr>
        <p:blipFill rotWithShape="1">
          <a:blip r:embed="rId7">
            <a:alphaModFix/>
          </a:blip>
          <a:srcRect b="0" l="0" r="0" t="0"/>
          <a:stretch/>
        </p:blipFill>
        <p:spPr>
          <a:xfrm>
            <a:off x="6300976" y="4267247"/>
            <a:ext cx="2252148" cy="2503317"/>
          </a:xfrm>
          <a:prstGeom prst="rect">
            <a:avLst/>
          </a:prstGeom>
          <a:solidFill>
            <a:srgbClr val="000000"/>
          </a:solidFill>
          <a:ln cap="sq" cmpd="sng" w="12700">
            <a:solidFill>
              <a:srgbClr val="000000"/>
            </a:solidFill>
            <a:prstDash val="solid"/>
            <a:miter lim="800000"/>
            <a:headEnd len="sm" w="sm" type="none"/>
            <a:tailEnd len="sm" w="sm" type="none"/>
          </a:ln>
          <a:effectLst>
            <a:outerShdw blurRad="254000" rotWithShape="0" algn="bl" dir="2700000" dist="190500" sy="90000">
              <a:srgbClr val="000000">
                <a:alpha val="40000"/>
              </a:srgbClr>
            </a:outerShdw>
          </a:effectLst>
        </p:spPr>
      </p:pic>
      <p:sp>
        <p:nvSpPr>
          <p:cNvPr id="515" name="Google Shape;515;p6"/>
          <p:cNvSpPr/>
          <p:nvPr/>
        </p:nvSpPr>
        <p:spPr>
          <a:xfrm>
            <a:off x="8564345" y="4809995"/>
            <a:ext cx="335348"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lang="en-US" sz="2400" cap="none">
                <a:solidFill>
                  <a:schemeClr val="accent1"/>
                </a:solidFill>
                <a:latin typeface="Calibri"/>
                <a:ea typeface="Calibri"/>
                <a:cs typeface="Calibri"/>
                <a:sym typeface="Calibri"/>
              </a:rPr>
              <a:t>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7"/>
          <p:cNvSpPr txBox="1"/>
          <p:nvPr/>
        </p:nvSpPr>
        <p:spPr>
          <a:xfrm>
            <a:off x="4239491" y="267854"/>
            <a:ext cx="3713018" cy="58477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3200">
                <a:solidFill>
                  <a:schemeClr val="dk1"/>
                </a:solidFill>
                <a:latin typeface="Calibri"/>
                <a:ea typeface="Calibri"/>
                <a:cs typeface="Calibri"/>
                <a:sym typeface="Calibri"/>
              </a:rPr>
              <a:t>RECOMMENDATIONS</a:t>
            </a:r>
            <a:endParaRPr/>
          </a:p>
        </p:txBody>
      </p:sp>
      <p:pic>
        <p:nvPicPr>
          <p:cNvPr id="521" name="Google Shape;521;p7"/>
          <p:cNvPicPr preferRelativeResize="0"/>
          <p:nvPr/>
        </p:nvPicPr>
        <p:blipFill rotWithShape="1">
          <a:blip r:embed="rId4">
            <a:alphaModFix/>
          </a:blip>
          <a:srcRect b="0" l="0" r="0" t="0"/>
          <a:stretch/>
        </p:blipFill>
        <p:spPr>
          <a:xfrm>
            <a:off x="874193" y="870712"/>
            <a:ext cx="10264071" cy="549224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Custom 26">
      <a:dk1>
        <a:srgbClr val="3F3F3F"/>
      </a:dk1>
      <a:lt1>
        <a:srgbClr val="FFFFFF"/>
      </a:lt1>
      <a:dk2>
        <a:srgbClr val="000000"/>
      </a:dk2>
      <a:lt2>
        <a:srgbClr val="A5A5A5"/>
      </a:lt2>
      <a:accent1>
        <a:srgbClr val="954F72"/>
      </a:accent1>
      <a:accent2>
        <a:srgbClr val="0F3955"/>
      </a:accent2>
      <a:accent3>
        <a:srgbClr val="BBC3CD"/>
      </a:accent3>
      <a:accent4>
        <a:srgbClr val="484848"/>
      </a:accent4>
      <a:accent5>
        <a:srgbClr val="1F1F26"/>
      </a:accent5>
      <a:accent6>
        <a:srgbClr val="F2CAA2"/>
      </a:accent6>
      <a:hlink>
        <a:srgbClr val="00194C"/>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2022-08-07T22:47:45Z</dcterms:created>
  <dc:creator>jahnavi gamalapati</dc:creator>
</cp:coreProperties>
</file>